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8" r:id="rId2"/>
    <p:sldId id="302" r:id="rId3"/>
    <p:sldId id="306" r:id="rId4"/>
    <p:sldId id="267" r:id="rId5"/>
    <p:sldId id="341" r:id="rId6"/>
    <p:sldId id="309" r:id="rId7"/>
    <p:sldId id="299" r:id="rId8"/>
    <p:sldId id="340" r:id="rId9"/>
    <p:sldId id="339" r:id="rId10"/>
    <p:sldId id="257" r:id="rId11"/>
    <p:sldId id="332" r:id="rId12"/>
    <p:sldId id="314" r:id="rId13"/>
    <p:sldId id="346" r:id="rId14"/>
    <p:sldId id="315" r:id="rId15"/>
    <p:sldId id="316" r:id="rId16"/>
    <p:sldId id="322" r:id="rId17"/>
    <p:sldId id="327" r:id="rId18"/>
    <p:sldId id="347" r:id="rId19"/>
    <p:sldId id="33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E77E359-A8E8-4DBE-89E3-E5968D422200}">
          <p14:sldIdLst>
            <p14:sldId id="258"/>
            <p14:sldId id="302"/>
            <p14:sldId id="306"/>
            <p14:sldId id="267"/>
            <p14:sldId id="341"/>
            <p14:sldId id="309"/>
            <p14:sldId id="299"/>
            <p14:sldId id="340"/>
            <p14:sldId id="339"/>
            <p14:sldId id="257"/>
            <p14:sldId id="332"/>
            <p14:sldId id="314"/>
            <p14:sldId id="346"/>
            <p14:sldId id="315"/>
            <p14:sldId id="316"/>
            <p14:sldId id="322"/>
            <p14:sldId id="327"/>
            <p14:sldId id="347"/>
            <p14:sldId id="33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37" autoAdjust="0"/>
    <p:restoredTop sz="55523" autoAdjust="0"/>
  </p:normalViewPr>
  <p:slideViewPr>
    <p:cSldViewPr snapToGrid="0" showGuides="1">
      <p:cViewPr varScale="1">
        <p:scale>
          <a:sx n="41" d="100"/>
          <a:sy n="41" d="100"/>
        </p:scale>
        <p:origin x="1176" y="48"/>
      </p:cViewPr>
      <p:guideLst>
        <p:guide orient="horz" pos="2160"/>
        <p:guide pos="3840"/>
      </p:guideLst>
    </p:cSldViewPr>
  </p:slideViewPr>
  <p:outlineViewPr>
    <p:cViewPr>
      <p:scale>
        <a:sx n="33" d="100"/>
        <a:sy n="33" d="100"/>
      </p:scale>
      <p:origin x="0" y="-4776"/>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nv.govt.state.ma.us\enterprise\FWE-Causeway-Shared\DER\RIFLS\Watersheds\Ipswich\Technical\Data%20Analysis\Ipswich%20WaterUseData%20Analysis\Water%20Consumption%20Inquiry_Residential.xlsb.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nv.govt.state.ma.us\enterprise\FWE-Causeway-Shared\DER\RIFLS\Watersheds\Ipswich\Technical\Data%20Analysis\Ipswich%20WaterUseData%20Analysis\Water%20Consumption%20Inquiry_CommercialIndustri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Cumulative Percent of Single</a:t>
            </a:r>
            <a:r>
              <a:rPr lang="en-US" sz="1800" b="1" baseline="0" dirty="0"/>
              <a:t>-Family Residential Discretionary Use by Customer Percentile</a:t>
            </a:r>
            <a:r>
              <a:rPr lang="en-US" sz="1800" b="1" dirty="0"/>
              <a:t> </a:t>
            </a:r>
          </a:p>
        </c:rich>
      </c:tx>
      <c:layout>
        <c:manualLayout>
          <c:xMode val="edge"/>
          <c:yMode val="edge"/>
          <c:x val="0.12854449183435404"/>
          <c:y val="7.936507936507936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268207808776068E-2"/>
          <c:y val="8.1593550411867583E-2"/>
          <c:w val="0.88015139970275214"/>
          <c:h val="0.81345095514630916"/>
        </c:manualLayout>
      </c:layout>
      <c:scatterChart>
        <c:scatterStyle val="lineMarker"/>
        <c:varyColors val="0"/>
        <c:ser>
          <c:idx val="1"/>
          <c:order val="0"/>
          <c:tx>
            <c:strRef>
              <c:f>'R_SFR Figures_MC'!$Q$1</c:f>
              <c:strCache>
                <c:ptCount val="1"/>
                <c:pt idx="0">
                  <c:v>Cumm %</c:v>
                </c:pt>
              </c:strCache>
            </c:strRef>
          </c:tx>
          <c:spPr>
            <a:ln w="19050" cap="rnd">
              <a:noFill/>
              <a:round/>
            </a:ln>
            <a:effectLst/>
          </c:spPr>
          <c:marker>
            <c:symbol val="circle"/>
            <c:size val="5"/>
            <c:spPr>
              <a:solidFill>
                <a:schemeClr val="accent1"/>
              </a:solidFill>
              <a:ln w="9525">
                <a:solidFill>
                  <a:schemeClr val="accent1"/>
                </a:solidFill>
              </a:ln>
              <a:effectLst/>
            </c:spPr>
          </c:marker>
          <c:xVal>
            <c:numRef>
              <c:f>'R_SFR Figures_MC'!$O$2:$O$3319</c:f>
              <c:numCache>
                <c:formatCode>0.00</c:formatCode>
                <c:ptCount val="3318"/>
                <c:pt idx="0">
                  <c:v>0.27</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0.01</c:v>
                </c:pt>
                <c:pt idx="36">
                  <c:v>0.01</c:v>
                </c:pt>
                <c:pt idx="37">
                  <c:v>0.01</c:v>
                </c:pt>
                <c:pt idx="38">
                  <c:v>0.01</c:v>
                </c:pt>
                <c:pt idx="39">
                  <c:v>0.01</c:v>
                </c:pt>
                <c:pt idx="40">
                  <c:v>0.01</c:v>
                </c:pt>
                <c:pt idx="41">
                  <c:v>0.01</c:v>
                </c:pt>
                <c:pt idx="42">
                  <c:v>0.01</c:v>
                </c:pt>
                <c:pt idx="43">
                  <c:v>0.01</c:v>
                </c:pt>
                <c:pt idx="44">
                  <c:v>0.01</c:v>
                </c:pt>
                <c:pt idx="45">
                  <c:v>0.01</c:v>
                </c:pt>
                <c:pt idx="46">
                  <c:v>0.01</c:v>
                </c:pt>
                <c:pt idx="47">
                  <c:v>0.01</c:v>
                </c:pt>
                <c:pt idx="48">
                  <c:v>0.01</c:v>
                </c:pt>
                <c:pt idx="49">
                  <c:v>0.01</c:v>
                </c:pt>
                <c:pt idx="50">
                  <c:v>0.01</c:v>
                </c:pt>
                <c:pt idx="51">
                  <c:v>0.01</c:v>
                </c:pt>
                <c:pt idx="52">
                  <c:v>0.01</c:v>
                </c:pt>
                <c:pt idx="53">
                  <c:v>0.01</c:v>
                </c:pt>
                <c:pt idx="54">
                  <c:v>0.01</c:v>
                </c:pt>
                <c:pt idx="55">
                  <c:v>0.01</c:v>
                </c:pt>
                <c:pt idx="56">
                  <c:v>0.01</c:v>
                </c:pt>
                <c:pt idx="57">
                  <c:v>0.01</c:v>
                </c:pt>
                <c:pt idx="58">
                  <c:v>0.01</c:v>
                </c:pt>
                <c:pt idx="59">
                  <c:v>0.01</c:v>
                </c:pt>
                <c:pt idx="60">
                  <c:v>0.01</c:v>
                </c:pt>
                <c:pt idx="61">
                  <c:v>0.01</c:v>
                </c:pt>
                <c:pt idx="62">
                  <c:v>0.01</c:v>
                </c:pt>
                <c:pt idx="63">
                  <c:v>0.01</c:v>
                </c:pt>
                <c:pt idx="64">
                  <c:v>0.01</c:v>
                </c:pt>
                <c:pt idx="65">
                  <c:v>0.01</c:v>
                </c:pt>
                <c:pt idx="66">
                  <c:v>0.01</c:v>
                </c:pt>
                <c:pt idx="67">
                  <c:v>0.01</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0.03</c:v>
                </c:pt>
                <c:pt idx="102">
                  <c:v>0.03</c:v>
                </c:pt>
                <c:pt idx="103">
                  <c:v>0.03</c:v>
                </c:pt>
                <c:pt idx="104">
                  <c:v>0.03</c:v>
                </c:pt>
                <c:pt idx="105">
                  <c:v>0.03</c:v>
                </c:pt>
                <c:pt idx="106">
                  <c:v>0.03</c:v>
                </c:pt>
                <c:pt idx="107">
                  <c:v>0.03</c:v>
                </c:pt>
                <c:pt idx="108">
                  <c:v>0.03</c:v>
                </c:pt>
                <c:pt idx="109">
                  <c:v>0.03</c:v>
                </c:pt>
                <c:pt idx="110">
                  <c:v>0.03</c:v>
                </c:pt>
                <c:pt idx="111">
                  <c:v>0.03</c:v>
                </c:pt>
                <c:pt idx="112">
                  <c:v>0.03</c:v>
                </c:pt>
                <c:pt idx="113">
                  <c:v>0.03</c:v>
                </c:pt>
                <c:pt idx="114">
                  <c:v>0.03</c:v>
                </c:pt>
                <c:pt idx="115">
                  <c:v>0.03</c:v>
                </c:pt>
                <c:pt idx="116">
                  <c:v>0.03</c:v>
                </c:pt>
                <c:pt idx="117">
                  <c:v>0.03</c:v>
                </c:pt>
                <c:pt idx="118">
                  <c:v>0.03</c:v>
                </c:pt>
                <c:pt idx="119">
                  <c:v>0.03</c:v>
                </c:pt>
                <c:pt idx="120">
                  <c:v>0.03</c:v>
                </c:pt>
                <c:pt idx="121">
                  <c:v>0.03</c:v>
                </c:pt>
                <c:pt idx="122">
                  <c:v>0.03</c:v>
                </c:pt>
                <c:pt idx="123">
                  <c:v>0.03</c:v>
                </c:pt>
                <c:pt idx="124">
                  <c:v>0.03</c:v>
                </c:pt>
                <c:pt idx="125">
                  <c:v>0.03</c:v>
                </c:pt>
                <c:pt idx="126">
                  <c:v>0.03</c:v>
                </c:pt>
                <c:pt idx="127">
                  <c:v>0.03</c:v>
                </c:pt>
                <c:pt idx="128">
                  <c:v>0.03</c:v>
                </c:pt>
                <c:pt idx="129">
                  <c:v>0.03</c:v>
                </c:pt>
                <c:pt idx="130">
                  <c:v>0.03</c:v>
                </c:pt>
                <c:pt idx="131">
                  <c:v>0.03</c:v>
                </c:pt>
                <c:pt idx="132">
                  <c:v>0.03</c:v>
                </c:pt>
                <c:pt idx="133">
                  <c:v>0.03</c:v>
                </c:pt>
                <c:pt idx="134">
                  <c:v>0.04</c:v>
                </c:pt>
                <c:pt idx="135">
                  <c:v>0.04</c:v>
                </c:pt>
                <c:pt idx="136">
                  <c:v>0.04</c:v>
                </c:pt>
                <c:pt idx="137">
                  <c:v>0.04</c:v>
                </c:pt>
                <c:pt idx="138">
                  <c:v>0.04</c:v>
                </c:pt>
                <c:pt idx="139">
                  <c:v>0.04</c:v>
                </c:pt>
                <c:pt idx="140">
                  <c:v>0.04</c:v>
                </c:pt>
                <c:pt idx="141">
                  <c:v>0.04</c:v>
                </c:pt>
                <c:pt idx="142">
                  <c:v>0.04</c:v>
                </c:pt>
                <c:pt idx="143">
                  <c:v>0.04</c:v>
                </c:pt>
                <c:pt idx="144">
                  <c:v>0.04</c:v>
                </c:pt>
                <c:pt idx="145">
                  <c:v>0.04</c:v>
                </c:pt>
                <c:pt idx="146">
                  <c:v>0.04</c:v>
                </c:pt>
                <c:pt idx="147">
                  <c:v>0.04</c:v>
                </c:pt>
                <c:pt idx="148">
                  <c:v>0.04</c:v>
                </c:pt>
                <c:pt idx="149">
                  <c:v>0.04</c:v>
                </c:pt>
                <c:pt idx="150">
                  <c:v>0.04</c:v>
                </c:pt>
                <c:pt idx="151">
                  <c:v>0.04</c:v>
                </c:pt>
                <c:pt idx="152">
                  <c:v>0.04</c:v>
                </c:pt>
                <c:pt idx="153">
                  <c:v>0.04</c:v>
                </c:pt>
                <c:pt idx="154">
                  <c:v>0.04</c:v>
                </c:pt>
                <c:pt idx="155">
                  <c:v>0.04</c:v>
                </c:pt>
                <c:pt idx="156">
                  <c:v>0.04</c:v>
                </c:pt>
                <c:pt idx="157">
                  <c:v>0.04</c:v>
                </c:pt>
                <c:pt idx="158">
                  <c:v>0.04</c:v>
                </c:pt>
                <c:pt idx="159">
                  <c:v>0.04</c:v>
                </c:pt>
                <c:pt idx="160">
                  <c:v>0.04</c:v>
                </c:pt>
                <c:pt idx="161">
                  <c:v>0.04</c:v>
                </c:pt>
                <c:pt idx="162">
                  <c:v>0.04</c:v>
                </c:pt>
                <c:pt idx="163">
                  <c:v>0.04</c:v>
                </c:pt>
                <c:pt idx="164">
                  <c:v>0.04</c:v>
                </c:pt>
                <c:pt idx="165">
                  <c:v>0.04</c:v>
                </c:pt>
                <c:pt idx="166">
                  <c:v>0.04</c:v>
                </c:pt>
                <c:pt idx="167">
                  <c:v>0.05</c:v>
                </c:pt>
                <c:pt idx="168">
                  <c:v>0.05</c:v>
                </c:pt>
                <c:pt idx="169">
                  <c:v>0.05</c:v>
                </c:pt>
                <c:pt idx="170">
                  <c:v>0.05</c:v>
                </c:pt>
                <c:pt idx="171">
                  <c:v>0.05</c:v>
                </c:pt>
                <c:pt idx="172">
                  <c:v>0.05</c:v>
                </c:pt>
                <c:pt idx="173">
                  <c:v>0.05</c:v>
                </c:pt>
                <c:pt idx="174">
                  <c:v>0.05</c:v>
                </c:pt>
                <c:pt idx="175">
                  <c:v>0.05</c:v>
                </c:pt>
                <c:pt idx="176">
                  <c:v>0.05</c:v>
                </c:pt>
                <c:pt idx="177">
                  <c:v>0.05</c:v>
                </c:pt>
                <c:pt idx="178">
                  <c:v>0.05</c:v>
                </c:pt>
                <c:pt idx="179">
                  <c:v>0.05</c:v>
                </c:pt>
                <c:pt idx="180">
                  <c:v>0.05</c:v>
                </c:pt>
                <c:pt idx="181">
                  <c:v>0.05</c:v>
                </c:pt>
                <c:pt idx="182">
                  <c:v>0.05</c:v>
                </c:pt>
                <c:pt idx="183">
                  <c:v>0.05</c:v>
                </c:pt>
                <c:pt idx="184">
                  <c:v>0.05</c:v>
                </c:pt>
                <c:pt idx="185">
                  <c:v>0.05</c:v>
                </c:pt>
                <c:pt idx="186">
                  <c:v>0.05</c:v>
                </c:pt>
                <c:pt idx="187">
                  <c:v>0.05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0.06</c:v>
                </c:pt>
                <c:pt idx="201">
                  <c:v>0.06</c:v>
                </c:pt>
                <c:pt idx="202">
                  <c:v>0.06</c:v>
                </c:pt>
                <c:pt idx="203">
                  <c:v>0.06</c:v>
                </c:pt>
                <c:pt idx="204">
                  <c:v>0.06</c:v>
                </c:pt>
                <c:pt idx="205">
                  <c:v>0.06</c:v>
                </c:pt>
                <c:pt idx="206">
                  <c:v>0.06</c:v>
                </c:pt>
                <c:pt idx="207">
                  <c:v>0.06</c:v>
                </c:pt>
                <c:pt idx="208">
                  <c:v>0.06</c:v>
                </c:pt>
                <c:pt idx="209">
                  <c:v>0.06</c:v>
                </c:pt>
                <c:pt idx="210">
                  <c:v>0.06</c:v>
                </c:pt>
                <c:pt idx="211">
                  <c:v>0.06</c:v>
                </c:pt>
                <c:pt idx="212">
                  <c:v>0.06</c:v>
                </c:pt>
                <c:pt idx="213">
                  <c:v>0.06</c:v>
                </c:pt>
                <c:pt idx="214">
                  <c:v>0.06</c:v>
                </c:pt>
                <c:pt idx="215">
                  <c:v>0.06</c:v>
                </c:pt>
                <c:pt idx="216">
                  <c:v>0.06</c:v>
                </c:pt>
                <c:pt idx="217">
                  <c:v>0.06</c:v>
                </c:pt>
                <c:pt idx="218">
                  <c:v>0.06</c:v>
                </c:pt>
                <c:pt idx="219">
                  <c:v>0.06</c:v>
                </c:pt>
                <c:pt idx="220">
                  <c:v>0.06</c:v>
                </c:pt>
                <c:pt idx="221">
                  <c:v>0.06</c:v>
                </c:pt>
                <c:pt idx="222">
                  <c:v>0.06</c:v>
                </c:pt>
                <c:pt idx="223">
                  <c:v>0.06</c:v>
                </c:pt>
                <c:pt idx="224">
                  <c:v>0.06</c:v>
                </c:pt>
                <c:pt idx="225">
                  <c:v>0.06</c:v>
                </c:pt>
                <c:pt idx="226">
                  <c:v>0.06</c:v>
                </c:pt>
                <c:pt idx="227">
                  <c:v>0.06</c:v>
                </c:pt>
                <c:pt idx="228">
                  <c:v>0.06</c:v>
                </c:pt>
                <c:pt idx="229">
                  <c:v>0.06</c:v>
                </c:pt>
                <c:pt idx="230">
                  <c:v>0.06</c:v>
                </c:pt>
                <c:pt idx="231">
                  <c:v>0.06</c:v>
                </c:pt>
                <c:pt idx="232">
                  <c:v>0.06</c:v>
                </c:pt>
                <c:pt idx="233">
                  <c:v>0.06</c:v>
                </c:pt>
                <c:pt idx="234">
                  <c:v>7.0000000000000007E-2</c:v>
                </c:pt>
                <c:pt idx="235">
                  <c:v>7.0000000000000007E-2</c:v>
                </c:pt>
                <c:pt idx="236">
                  <c:v>7.0000000000000007E-2</c:v>
                </c:pt>
                <c:pt idx="237">
                  <c:v>7.0000000000000007E-2</c:v>
                </c:pt>
                <c:pt idx="238">
                  <c:v>7.0000000000000007E-2</c:v>
                </c:pt>
                <c:pt idx="239">
                  <c:v>7.0000000000000007E-2</c:v>
                </c:pt>
                <c:pt idx="240">
                  <c:v>7.0000000000000007E-2</c:v>
                </c:pt>
                <c:pt idx="241">
                  <c:v>7.0000000000000007E-2</c:v>
                </c:pt>
                <c:pt idx="242">
                  <c:v>7.0000000000000007E-2</c:v>
                </c:pt>
                <c:pt idx="243">
                  <c:v>7.0000000000000007E-2</c:v>
                </c:pt>
                <c:pt idx="244">
                  <c:v>7.0000000000000007E-2</c:v>
                </c:pt>
                <c:pt idx="245">
                  <c:v>7.0000000000000007E-2</c:v>
                </c:pt>
                <c:pt idx="246">
                  <c:v>7.0000000000000007E-2</c:v>
                </c:pt>
                <c:pt idx="247">
                  <c:v>7.0000000000000007E-2</c:v>
                </c:pt>
                <c:pt idx="248">
                  <c:v>7.0000000000000007E-2</c:v>
                </c:pt>
                <c:pt idx="249">
                  <c:v>7.0000000000000007E-2</c:v>
                </c:pt>
                <c:pt idx="250">
                  <c:v>7.0000000000000007E-2</c:v>
                </c:pt>
                <c:pt idx="251">
                  <c:v>7.0000000000000007E-2</c:v>
                </c:pt>
                <c:pt idx="252">
                  <c:v>7.0000000000000007E-2</c:v>
                </c:pt>
                <c:pt idx="253">
                  <c:v>7.0000000000000007E-2</c:v>
                </c:pt>
                <c:pt idx="254">
                  <c:v>7.0000000000000007E-2</c:v>
                </c:pt>
                <c:pt idx="255">
                  <c:v>7.0000000000000007E-2</c:v>
                </c:pt>
                <c:pt idx="256">
                  <c:v>7.0000000000000007E-2</c:v>
                </c:pt>
                <c:pt idx="257">
                  <c:v>7.0000000000000007E-2</c:v>
                </c:pt>
                <c:pt idx="258">
                  <c:v>7.0000000000000007E-2</c:v>
                </c:pt>
                <c:pt idx="259">
                  <c:v>7.0000000000000007E-2</c:v>
                </c:pt>
                <c:pt idx="260">
                  <c:v>7.0000000000000007E-2</c:v>
                </c:pt>
                <c:pt idx="261">
                  <c:v>7.0000000000000007E-2</c:v>
                </c:pt>
                <c:pt idx="262">
                  <c:v>7.0000000000000007E-2</c:v>
                </c:pt>
                <c:pt idx="263">
                  <c:v>7.0000000000000007E-2</c:v>
                </c:pt>
                <c:pt idx="264">
                  <c:v>7.0000000000000007E-2</c:v>
                </c:pt>
                <c:pt idx="265">
                  <c:v>7.0000000000000007E-2</c:v>
                </c:pt>
                <c:pt idx="266">
                  <c:v>7.0000000000000007E-2</c:v>
                </c:pt>
                <c:pt idx="267">
                  <c:v>0.08</c:v>
                </c:pt>
                <c:pt idx="268">
                  <c:v>0.08</c:v>
                </c:pt>
                <c:pt idx="269">
                  <c:v>0.08</c:v>
                </c:pt>
                <c:pt idx="270">
                  <c:v>0.08</c:v>
                </c:pt>
                <c:pt idx="271">
                  <c:v>0.08</c:v>
                </c:pt>
                <c:pt idx="272">
                  <c:v>0.08</c:v>
                </c:pt>
                <c:pt idx="273">
                  <c:v>0.08</c:v>
                </c:pt>
                <c:pt idx="274">
                  <c:v>0.08</c:v>
                </c:pt>
                <c:pt idx="275">
                  <c:v>0.08</c:v>
                </c:pt>
                <c:pt idx="276">
                  <c:v>0.08</c:v>
                </c:pt>
                <c:pt idx="277">
                  <c:v>0.08</c:v>
                </c:pt>
                <c:pt idx="278">
                  <c:v>0.08</c:v>
                </c:pt>
                <c:pt idx="279">
                  <c:v>0.08</c:v>
                </c:pt>
                <c:pt idx="280">
                  <c:v>0.08</c:v>
                </c:pt>
                <c:pt idx="281">
                  <c:v>0.08</c:v>
                </c:pt>
                <c:pt idx="282">
                  <c:v>0.08</c:v>
                </c:pt>
                <c:pt idx="283">
                  <c:v>0.08</c:v>
                </c:pt>
                <c:pt idx="284">
                  <c:v>0.08</c:v>
                </c:pt>
                <c:pt idx="285">
                  <c:v>0.08</c:v>
                </c:pt>
                <c:pt idx="286">
                  <c:v>0.08</c:v>
                </c:pt>
                <c:pt idx="287">
                  <c:v>0.08</c:v>
                </c:pt>
                <c:pt idx="288">
                  <c:v>0.08</c:v>
                </c:pt>
                <c:pt idx="289">
                  <c:v>0.08</c:v>
                </c:pt>
                <c:pt idx="290">
                  <c:v>0.08</c:v>
                </c:pt>
                <c:pt idx="291">
                  <c:v>0.08</c:v>
                </c:pt>
                <c:pt idx="292">
                  <c:v>0.08</c:v>
                </c:pt>
                <c:pt idx="293">
                  <c:v>0.08</c:v>
                </c:pt>
                <c:pt idx="294">
                  <c:v>0.08</c:v>
                </c:pt>
                <c:pt idx="295">
                  <c:v>0.08</c:v>
                </c:pt>
                <c:pt idx="296">
                  <c:v>0.08</c:v>
                </c:pt>
                <c:pt idx="297">
                  <c:v>0.08</c:v>
                </c:pt>
                <c:pt idx="298">
                  <c:v>0.08</c:v>
                </c:pt>
                <c:pt idx="299">
                  <c:v>0.08</c:v>
                </c:pt>
                <c:pt idx="300">
                  <c:v>0.09</c:v>
                </c:pt>
                <c:pt idx="301">
                  <c:v>0.09</c:v>
                </c:pt>
                <c:pt idx="302">
                  <c:v>0.09</c:v>
                </c:pt>
                <c:pt idx="303">
                  <c:v>0.09</c:v>
                </c:pt>
                <c:pt idx="304">
                  <c:v>0.09</c:v>
                </c:pt>
                <c:pt idx="305">
                  <c:v>0.09</c:v>
                </c:pt>
                <c:pt idx="306">
                  <c:v>0.09</c:v>
                </c:pt>
                <c:pt idx="307">
                  <c:v>0.09</c:v>
                </c:pt>
                <c:pt idx="308">
                  <c:v>0.09</c:v>
                </c:pt>
                <c:pt idx="309">
                  <c:v>0.09</c:v>
                </c:pt>
                <c:pt idx="310">
                  <c:v>0.09</c:v>
                </c:pt>
                <c:pt idx="311">
                  <c:v>0.09</c:v>
                </c:pt>
                <c:pt idx="312">
                  <c:v>0.09</c:v>
                </c:pt>
                <c:pt idx="313">
                  <c:v>0.09</c:v>
                </c:pt>
                <c:pt idx="314">
                  <c:v>0.09</c:v>
                </c:pt>
                <c:pt idx="315">
                  <c:v>0.09</c:v>
                </c:pt>
                <c:pt idx="316">
                  <c:v>0.09</c:v>
                </c:pt>
                <c:pt idx="317">
                  <c:v>0.09</c:v>
                </c:pt>
                <c:pt idx="318">
                  <c:v>0.09</c:v>
                </c:pt>
                <c:pt idx="319">
                  <c:v>0.09</c:v>
                </c:pt>
                <c:pt idx="320">
                  <c:v>0.09</c:v>
                </c:pt>
                <c:pt idx="321">
                  <c:v>0.09</c:v>
                </c:pt>
                <c:pt idx="322">
                  <c:v>0.09</c:v>
                </c:pt>
                <c:pt idx="323">
                  <c:v>0.09</c:v>
                </c:pt>
                <c:pt idx="324">
                  <c:v>0.09</c:v>
                </c:pt>
                <c:pt idx="325">
                  <c:v>0.09</c:v>
                </c:pt>
                <c:pt idx="326">
                  <c:v>0.09</c:v>
                </c:pt>
                <c:pt idx="327">
                  <c:v>0.09</c:v>
                </c:pt>
                <c:pt idx="328">
                  <c:v>0.09</c:v>
                </c:pt>
                <c:pt idx="329">
                  <c:v>0.09</c:v>
                </c:pt>
                <c:pt idx="330">
                  <c:v>0.09</c:v>
                </c:pt>
                <c:pt idx="331">
                  <c:v>0.09</c:v>
                </c:pt>
                <c:pt idx="332">
                  <c:v>0.09</c:v>
                </c:pt>
                <c:pt idx="333">
                  <c:v>0.1</c:v>
                </c:pt>
                <c:pt idx="334">
                  <c:v>0.1</c:v>
                </c:pt>
                <c:pt idx="335">
                  <c:v>0.1</c:v>
                </c:pt>
                <c:pt idx="336">
                  <c:v>0.1</c:v>
                </c:pt>
                <c:pt idx="337">
                  <c:v>0.1</c:v>
                </c:pt>
                <c:pt idx="338">
                  <c:v>0.1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0.1</c:v>
                </c:pt>
                <c:pt idx="361">
                  <c:v>0.1</c:v>
                </c:pt>
                <c:pt idx="362">
                  <c:v>0.1</c:v>
                </c:pt>
                <c:pt idx="363">
                  <c:v>0.1</c:v>
                </c:pt>
                <c:pt idx="364">
                  <c:v>0.1</c:v>
                </c:pt>
                <c:pt idx="365">
                  <c:v>0.1</c:v>
                </c:pt>
                <c:pt idx="366">
                  <c:v>0.11</c:v>
                </c:pt>
                <c:pt idx="367">
                  <c:v>0.11</c:v>
                </c:pt>
                <c:pt idx="368">
                  <c:v>0.11</c:v>
                </c:pt>
                <c:pt idx="369">
                  <c:v>0.11</c:v>
                </c:pt>
                <c:pt idx="370">
                  <c:v>0.11</c:v>
                </c:pt>
                <c:pt idx="371">
                  <c:v>0.11</c:v>
                </c:pt>
                <c:pt idx="372">
                  <c:v>0.11</c:v>
                </c:pt>
                <c:pt idx="373">
                  <c:v>0.11</c:v>
                </c:pt>
                <c:pt idx="374">
                  <c:v>0.11</c:v>
                </c:pt>
                <c:pt idx="375">
                  <c:v>0.11</c:v>
                </c:pt>
                <c:pt idx="376">
                  <c:v>0.11</c:v>
                </c:pt>
                <c:pt idx="377">
                  <c:v>0.11</c:v>
                </c:pt>
                <c:pt idx="378">
                  <c:v>0.11</c:v>
                </c:pt>
                <c:pt idx="379">
                  <c:v>0.11</c:v>
                </c:pt>
                <c:pt idx="380">
                  <c:v>0.11</c:v>
                </c:pt>
                <c:pt idx="381">
                  <c:v>0.11</c:v>
                </c:pt>
                <c:pt idx="382">
                  <c:v>0.11</c:v>
                </c:pt>
                <c:pt idx="383">
                  <c:v>0.11</c:v>
                </c:pt>
                <c:pt idx="384">
                  <c:v>0.11</c:v>
                </c:pt>
                <c:pt idx="385">
                  <c:v>0.11</c:v>
                </c:pt>
                <c:pt idx="386">
                  <c:v>0.11</c:v>
                </c:pt>
                <c:pt idx="387">
                  <c:v>0.11</c:v>
                </c:pt>
                <c:pt idx="388">
                  <c:v>0.11</c:v>
                </c:pt>
                <c:pt idx="389">
                  <c:v>0.11</c:v>
                </c:pt>
                <c:pt idx="390">
                  <c:v>0.11</c:v>
                </c:pt>
                <c:pt idx="391">
                  <c:v>0.11</c:v>
                </c:pt>
                <c:pt idx="392">
                  <c:v>0.11</c:v>
                </c:pt>
                <c:pt idx="393">
                  <c:v>0.11</c:v>
                </c:pt>
                <c:pt idx="394">
                  <c:v>0.11</c:v>
                </c:pt>
                <c:pt idx="395">
                  <c:v>0.11</c:v>
                </c:pt>
                <c:pt idx="396">
                  <c:v>0.11</c:v>
                </c:pt>
                <c:pt idx="397">
                  <c:v>0.11</c:v>
                </c:pt>
                <c:pt idx="398">
                  <c:v>0.11</c:v>
                </c:pt>
                <c:pt idx="399">
                  <c:v>0.12</c:v>
                </c:pt>
                <c:pt idx="400">
                  <c:v>0.12</c:v>
                </c:pt>
                <c:pt idx="401">
                  <c:v>0.12</c:v>
                </c:pt>
                <c:pt idx="402">
                  <c:v>0.12</c:v>
                </c:pt>
                <c:pt idx="403">
                  <c:v>0.12</c:v>
                </c:pt>
                <c:pt idx="404">
                  <c:v>0.12</c:v>
                </c:pt>
                <c:pt idx="405">
                  <c:v>0.12</c:v>
                </c:pt>
                <c:pt idx="406">
                  <c:v>0.12</c:v>
                </c:pt>
                <c:pt idx="407">
                  <c:v>0.12</c:v>
                </c:pt>
                <c:pt idx="408">
                  <c:v>0.12</c:v>
                </c:pt>
                <c:pt idx="409">
                  <c:v>0.12</c:v>
                </c:pt>
                <c:pt idx="410">
                  <c:v>0.12</c:v>
                </c:pt>
                <c:pt idx="411">
                  <c:v>0.12</c:v>
                </c:pt>
                <c:pt idx="412">
                  <c:v>0.12</c:v>
                </c:pt>
                <c:pt idx="413">
                  <c:v>0.12</c:v>
                </c:pt>
                <c:pt idx="414">
                  <c:v>0.12</c:v>
                </c:pt>
                <c:pt idx="415">
                  <c:v>0.12</c:v>
                </c:pt>
                <c:pt idx="416">
                  <c:v>0.12</c:v>
                </c:pt>
                <c:pt idx="417">
                  <c:v>0.12</c:v>
                </c:pt>
                <c:pt idx="418">
                  <c:v>0.12</c:v>
                </c:pt>
                <c:pt idx="419">
                  <c:v>0.12</c:v>
                </c:pt>
                <c:pt idx="420">
                  <c:v>0.12</c:v>
                </c:pt>
                <c:pt idx="421">
                  <c:v>0.12</c:v>
                </c:pt>
                <c:pt idx="422">
                  <c:v>0.12</c:v>
                </c:pt>
                <c:pt idx="423">
                  <c:v>0.12</c:v>
                </c:pt>
                <c:pt idx="424">
                  <c:v>0.12</c:v>
                </c:pt>
                <c:pt idx="425">
                  <c:v>0.12</c:v>
                </c:pt>
                <c:pt idx="426">
                  <c:v>0.12</c:v>
                </c:pt>
                <c:pt idx="427">
                  <c:v>0.12</c:v>
                </c:pt>
                <c:pt idx="428">
                  <c:v>0.12</c:v>
                </c:pt>
                <c:pt idx="429">
                  <c:v>0.12</c:v>
                </c:pt>
                <c:pt idx="430">
                  <c:v>0.12</c:v>
                </c:pt>
                <c:pt idx="431">
                  <c:v>0.12</c:v>
                </c:pt>
                <c:pt idx="432">
                  <c:v>0.13</c:v>
                </c:pt>
                <c:pt idx="433">
                  <c:v>0.13</c:v>
                </c:pt>
                <c:pt idx="434">
                  <c:v>0.13</c:v>
                </c:pt>
                <c:pt idx="435">
                  <c:v>0.13</c:v>
                </c:pt>
                <c:pt idx="436">
                  <c:v>0.13</c:v>
                </c:pt>
                <c:pt idx="437">
                  <c:v>0.13</c:v>
                </c:pt>
                <c:pt idx="438">
                  <c:v>0.13</c:v>
                </c:pt>
                <c:pt idx="439">
                  <c:v>0.13</c:v>
                </c:pt>
                <c:pt idx="440">
                  <c:v>0.13</c:v>
                </c:pt>
                <c:pt idx="441">
                  <c:v>0.13</c:v>
                </c:pt>
                <c:pt idx="442">
                  <c:v>0.13</c:v>
                </c:pt>
                <c:pt idx="443">
                  <c:v>0.13</c:v>
                </c:pt>
                <c:pt idx="444">
                  <c:v>0.13</c:v>
                </c:pt>
                <c:pt idx="445">
                  <c:v>0.13</c:v>
                </c:pt>
                <c:pt idx="446">
                  <c:v>0.13</c:v>
                </c:pt>
                <c:pt idx="447">
                  <c:v>0.13</c:v>
                </c:pt>
                <c:pt idx="448">
                  <c:v>0.13</c:v>
                </c:pt>
                <c:pt idx="449">
                  <c:v>0.13</c:v>
                </c:pt>
                <c:pt idx="450">
                  <c:v>0.13</c:v>
                </c:pt>
                <c:pt idx="451">
                  <c:v>0.13</c:v>
                </c:pt>
                <c:pt idx="452">
                  <c:v>0.13</c:v>
                </c:pt>
                <c:pt idx="453">
                  <c:v>0.13</c:v>
                </c:pt>
                <c:pt idx="454">
                  <c:v>0.13</c:v>
                </c:pt>
                <c:pt idx="455">
                  <c:v>0.13</c:v>
                </c:pt>
                <c:pt idx="456">
                  <c:v>0.13</c:v>
                </c:pt>
                <c:pt idx="457">
                  <c:v>0.13</c:v>
                </c:pt>
                <c:pt idx="458">
                  <c:v>0.13</c:v>
                </c:pt>
                <c:pt idx="459">
                  <c:v>0.13</c:v>
                </c:pt>
                <c:pt idx="460">
                  <c:v>0.13</c:v>
                </c:pt>
                <c:pt idx="461">
                  <c:v>0.13</c:v>
                </c:pt>
                <c:pt idx="462">
                  <c:v>0.13</c:v>
                </c:pt>
                <c:pt idx="463">
                  <c:v>0.13</c:v>
                </c:pt>
                <c:pt idx="464">
                  <c:v>0.13</c:v>
                </c:pt>
                <c:pt idx="465">
                  <c:v>0.13</c:v>
                </c:pt>
                <c:pt idx="466">
                  <c:v>0.14000000000000001</c:v>
                </c:pt>
                <c:pt idx="467">
                  <c:v>0.14000000000000001</c:v>
                </c:pt>
                <c:pt idx="468">
                  <c:v>0.14000000000000001</c:v>
                </c:pt>
                <c:pt idx="469">
                  <c:v>0.14000000000000001</c:v>
                </c:pt>
                <c:pt idx="470">
                  <c:v>0.14000000000000001</c:v>
                </c:pt>
                <c:pt idx="471">
                  <c:v>0.14000000000000001</c:v>
                </c:pt>
                <c:pt idx="472">
                  <c:v>0.14000000000000001</c:v>
                </c:pt>
                <c:pt idx="473">
                  <c:v>0.14000000000000001</c:v>
                </c:pt>
                <c:pt idx="474">
                  <c:v>0.14000000000000001</c:v>
                </c:pt>
                <c:pt idx="475">
                  <c:v>0.14000000000000001</c:v>
                </c:pt>
                <c:pt idx="476">
                  <c:v>0.14000000000000001</c:v>
                </c:pt>
                <c:pt idx="477">
                  <c:v>0.14000000000000001</c:v>
                </c:pt>
                <c:pt idx="478">
                  <c:v>0.14000000000000001</c:v>
                </c:pt>
                <c:pt idx="479">
                  <c:v>0.14000000000000001</c:v>
                </c:pt>
                <c:pt idx="480">
                  <c:v>0.14000000000000001</c:v>
                </c:pt>
                <c:pt idx="481">
                  <c:v>0.14000000000000001</c:v>
                </c:pt>
                <c:pt idx="482">
                  <c:v>0.14000000000000001</c:v>
                </c:pt>
                <c:pt idx="483">
                  <c:v>0.14000000000000001</c:v>
                </c:pt>
                <c:pt idx="484">
                  <c:v>0.14000000000000001</c:v>
                </c:pt>
                <c:pt idx="485">
                  <c:v>0.14000000000000001</c:v>
                </c:pt>
                <c:pt idx="486">
                  <c:v>0.14000000000000001</c:v>
                </c:pt>
                <c:pt idx="487">
                  <c:v>0.14000000000000001</c:v>
                </c:pt>
                <c:pt idx="488">
                  <c:v>0.14000000000000001</c:v>
                </c:pt>
                <c:pt idx="489">
                  <c:v>0.14000000000000001</c:v>
                </c:pt>
                <c:pt idx="490">
                  <c:v>0.14000000000000001</c:v>
                </c:pt>
                <c:pt idx="491">
                  <c:v>0.14000000000000001</c:v>
                </c:pt>
                <c:pt idx="492">
                  <c:v>0.14000000000000001</c:v>
                </c:pt>
                <c:pt idx="493">
                  <c:v>0.14000000000000001</c:v>
                </c:pt>
                <c:pt idx="494">
                  <c:v>0.14000000000000001</c:v>
                </c:pt>
                <c:pt idx="495">
                  <c:v>0.14000000000000001</c:v>
                </c:pt>
                <c:pt idx="496">
                  <c:v>0.14000000000000001</c:v>
                </c:pt>
                <c:pt idx="497">
                  <c:v>0.14000000000000001</c:v>
                </c:pt>
                <c:pt idx="498">
                  <c:v>0.14000000000000001</c:v>
                </c:pt>
                <c:pt idx="499">
                  <c:v>0.15</c:v>
                </c:pt>
                <c:pt idx="500">
                  <c:v>0.15</c:v>
                </c:pt>
                <c:pt idx="501">
                  <c:v>0.15</c:v>
                </c:pt>
                <c:pt idx="502">
                  <c:v>0.15</c:v>
                </c:pt>
                <c:pt idx="503">
                  <c:v>0.15</c:v>
                </c:pt>
                <c:pt idx="504">
                  <c:v>0.15</c:v>
                </c:pt>
                <c:pt idx="505">
                  <c:v>0.15</c:v>
                </c:pt>
                <c:pt idx="506">
                  <c:v>0.15</c:v>
                </c:pt>
                <c:pt idx="507">
                  <c:v>0.15</c:v>
                </c:pt>
                <c:pt idx="508">
                  <c:v>0.15</c:v>
                </c:pt>
                <c:pt idx="509">
                  <c:v>0.15</c:v>
                </c:pt>
                <c:pt idx="510">
                  <c:v>0.15</c:v>
                </c:pt>
                <c:pt idx="511">
                  <c:v>0.15</c:v>
                </c:pt>
                <c:pt idx="512">
                  <c:v>0.15</c:v>
                </c:pt>
                <c:pt idx="513">
                  <c:v>0.15</c:v>
                </c:pt>
                <c:pt idx="514">
                  <c:v>0.15</c:v>
                </c:pt>
                <c:pt idx="515">
                  <c:v>0.15</c:v>
                </c:pt>
                <c:pt idx="516">
                  <c:v>0.15</c:v>
                </c:pt>
                <c:pt idx="517">
                  <c:v>0.15</c:v>
                </c:pt>
                <c:pt idx="518">
                  <c:v>0.15</c:v>
                </c:pt>
                <c:pt idx="519">
                  <c:v>0.15</c:v>
                </c:pt>
                <c:pt idx="520">
                  <c:v>0.15</c:v>
                </c:pt>
                <c:pt idx="521">
                  <c:v>0.15</c:v>
                </c:pt>
                <c:pt idx="522">
                  <c:v>0.15</c:v>
                </c:pt>
                <c:pt idx="523">
                  <c:v>0.15</c:v>
                </c:pt>
                <c:pt idx="524">
                  <c:v>0.15</c:v>
                </c:pt>
                <c:pt idx="525">
                  <c:v>0.15</c:v>
                </c:pt>
                <c:pt idx="526">
                  <c:v>0.15</c:v>
                </c:pt>
                <c:pt idx="527">
                  <c:v>0.15</c:v>
                </c:pt>
                <c:pt idx="528">
                  <c:v>0.15</c:v>
                </c:pt>
                <c:pt idx="529">
                  <c:v>0.15</c:v>
                </c:pt>
                <c:pt idx="530">
                  <c:v>0.15</c:v>
                </c:pt>
                <c:pt idx="531">
                  <c:v>0.15</c:v>
                </c:pt>
                <c:pt idx="532">
                  <c:v>0.16</c:v>
                </c:pt>
                <c:pt idx="533">
                  <c:v>0.16</c:v>
                </c:pt>
                <c:pt idx="534">
                  <c:v>0.16</c:v>
                </c:pt>
                <c:pt idx="535">
                  <c:v>0.16</c:v>
                </c:pt>
                <c:pt idx="536">
                  <c:v>0.16</c:v>
                </c:pt>
                <c:pt idx="537">
                  <c:v>0.16</c:v>
                </c:pt>
                <c:pt idx="538">
                  <c:v>0.16</c:v>
                </c:pt>
                <c:pt idx="539">
                  <c:v>0.16</c:v>
                </c:pt>
                <c:pt idx="540">
                  <c:v>0.16</c:v>
                </c:pt>
                <c:pt idx="541">
                  <c:v>0.16</c:v>
                </c:pt>
                <c:pt idx="542">
                  <c:v>0.16</c:v>
                </c:pt>
                <c:pt idx="543">
                  <c:v>0.16</c:v>
                </c:pt>
                <c:pt idx="544">
                  <c:v>0.16</c:v>
                </c:pt>
                <c:pt idx="545">
                  <c:v>0.16</c:v>
                </c:pt>
                <c:pt idx="546">
                  <c:v>0.16</c:v>
                </c:pt>
                <c:pt idx="547">
                  <c:v>0.16</c:v>
                </c:pt>
                <c:pt idx="548">
                  <c:v>0.16</c:v>
                </c:pt>
                <c:pt idx="549">
                  <c:v>0.16</c:v>
                </c:pt>
                <c:pt idx="550">
                  <c:v>0.16</c:v>
                </c:pt>
                <c:pt idx="551">
                  <c:v>0.16</c:v>
                </c:pt>
                <c:pt idx="552">
                  <c:v>0.16</c:v>
                </c:pt>
                <c:pt idx="553">
                  <c:v>0.16</c:v>
                </c:pt>
                <c:pt idx="554">
                  <c:v>0.16</c:v>
                </c:pt>
                <c:pt idx="555">
                  <c:v>0.16</c:v>
                </c:pt>
                <c:pt idx="556">
                  <c:v>0.16</c:v>
                </c:pt>
                <c:pt idx="557">
                  <c:v>0.16</c:v>
                </c:pt>
                <c:pt idx="558">
                  <c:v>0.16</c:v>
                </c:pt>
                <c:pt idx="559">
                  <c:v>0.16</c:v>
                </c:pt>
                <c:pt idx="560">
                  <c:v>0.16</c:v>
                </c:pt>
                <c:pt idx="561">
                  <c:v>0.16</c:v>
                </c:pt>
                <c:pt idx="562">
                  <c:v>0.16</c:v>
                </c:pt>
                <c:pt idx="563">
                  <c:v>0.16</c:v>
                </c:pt>
                <c:pt idx="564">
                  <c:v>0.16</c:v>
                </c:pt>
                <c:pt idx="565">
                  <c:v>0.17</c:v>
                </c:pt>
                <c:pt idx="566">
                  <c:v>0.17</c:v>
                </c:pt>
                <c:pt idx="567">
                  <c:v>0.17</c:v>
                </c:pt>
                <c:pt idx="568">
                  <c:v>0.17</c:v>
                </c:pt>
                <c:pt idx="569">
                  <c:v>0.17</c:v>
                </c:pt>
                <c:pt idx="570">
                  <c:v>0.17</c:v>
                </c:pt>
                <c:pt idx="571">
                  <c:v>0.17</c:v>
                </c:pt>
                <c:pt idx="572">
                  <c:v>0.17</c:v>
                </c:pt>
                <c:pt idx="573">
                  <c:v>0.17</c:v>
                </c:pt>
                <c:pt idx="574">
                  <c:v>0.17</c:v>
                </c:pt>
                <c:pt idx="575">
                  <c:v>0.17</c:v>
                </c:pt>
                <c:pt idx="576">
                  <c:v>0.17</c:v>
                </c:pt>
                <c:pt idx="577">
                  <c:v>0.17</c:v>
                </c:pt>
                <c:pt idx="578">
                  <c:v>0.17</c:v>
                </c:pt>
                <c:pt idx="579">
                  <c:v>0.17</c:v>
                </c:pt>
                <c:pt idx="580">
                  <c:v>0.17</c:v>
                </c:pt>
                <c:pt idx="581">
                  <c:v>0.17</c:v>
                </c:pt>
                <c:pt idx="582">
                  <c:v>0.17</c:v>
                </c:pt>
                <c:pt idx="583">
                  <c:v>0.17</c:v>
                </c:pt>
                <c:pt idx="584">
                  <c:v>0.17</c:v>
                </c:pt>
                <c:pt idx="585">
                  <c:v>0.17</c:v>
                </c:pt>
                <c:pt idx="586">
                  <c:v>0.17</c:v>
                </c:pt>
                <c:pt idx="587">
                  <c:v>0.17</c:v>
                </c:pt>
                <c:pt idx="588">
                  <c:v>0.17</c:v>
                </c:pt>
                <c:pt idx="589">
                  <c:v>0.17</c:v>
                </c:pt>
                <c:pt idx="590">
                  <c:v>0.17</c:v>
                </c:pt>
                <c:pt idx="591">
                  <c:v>0.17</c:v>
                </c:pt>
                <c:pt idx="592">
                  <c:v>0.17</c:v>
                </c:pt>
                <c:pt idx="593">
                  <c:v>0.17</c:v>
                </c:pt>
                <c:pt idx="594">
                  <c:v>0.17</c:v>
                </c:pt>
                <c:pt idx="595">
                  <c:v>0.17</c:v>
                </c:pt>
                <c:pt idx="596">
                  <c:v>0.17</c:v>
                </c:pt>
                <c:pt idx="597">
                  <c:v>0.17</c:v>
                </c:pt>
                <c:pt idx="598">
                  <c:v>0.18</c:v>
                </c:pt>
                <c:pt idx="599">
                  <c:v>0.18</c:v>
                </c:pt>
                <c:pt idx="600">
                  <c:v>0.18</c:v>
                </c:pt>
                <c:pt idx="601">
                  <c:v>0.18</c:v>
                </c:pt>
                <c:pt idx="602">
                  <c:v>0.18</c:v>
                </c:pt>
                <c:pt idx="603">
                  <c:v>0.18</c:v>
                </c:pt>
                <c:pt idx="604">
                  <c:v>0.18</c:v>
                </c:pt>
                <c:pt idx="605">
                  <c:v>0.18</c:v>
                </c:pt>
                <c:pt idx="606">
                  <c:v>0.18</c:v>
                </c:pt>
                <c:pt idx="607">
                  <c:v>0.18</c:v>
                </c:pt>
                <c:pt idx="608">
                  <c:v>0.18</c:v>
                </c:pt>
                <c:pt idx="609">
                  <c:v>0.18</c:v>
                </c:pt>
                <c:pt idx="610">
                  <c:v>0.18</c:v>
                </c:pt>
                <c:pt idx="611">
                  <c:v>0.18</c:v>
                </c:pt>
                <c:pt idx="612">
                  <c:v>0.18</c:v>
                </c:pt>
                <c:pt idx="613">
                  <c:v>0.18</c:v>
                </c:pt>
                <c:pt idx="614">
                  <c:v>0.18</c:v>
                </c:pt>
                <c:pt idx="615">
                  <c:v>0.18</c:v>
                </c:pt>
                <c:pt idx="616">
                  <c:v>0.18</c:v>
                </c:pt>
                <c:pt idx="617">
                  <c:v>0.18</c:v>
                </c:pt>
                <c:pt idx="618">
                  <c:v>0.18</c:v>
                </c:pt>
                <c:pt idx="619">
                  <c:v>0.18</c:v>
                </c:pt>
                <c:pt idx="620">
                  <c:v>0.18</c:v>
                </c:pt>
                <c:pt idx="621">
                  <c:v>0.18</c:v>
                </c:pt>
                <c:pt idx="622">
                  <c:v>0.18</c:v>
                </c:pt>
                <c:pt idx="623">
                  <c:v>0.18</c:v>
                </c:pt>
                <c:pt idx="624">
                  <c:v>0.18</c:v>
                </c:pt>
                <c:pt idx="625">
                  <c:v>0.18</c:v>
                </c:pt>
                <c:pt idx="626">
                  <c:v>0.18</c:v>
                </c:pt>
                <c:pt idx="627">
                  <c:v>0.18</c:v>
                </c:pt>
                <c:pt idx="628">
                  <c:v>0.18</c:v>
                </c:pt>
                <c:pt idx="629">
                  <c:v>0.18</c:v>
                </c:pt>
                <c:pt idx="630">
                  <c:v>0.18</c:v>
                </c:pt>
                <c:pt idx="631">
                  <c:v>0.18</c:v>
                </c:pt>
                <c:pt idx="632">
                  <c:v>0.19</c:v>
                </c:pt>
                <c:pt idx="633">
                  <c:v>0.19</c:v>
                </c:pt>
                <c:pt idx="634">
                  <c:v>0.19</c:v>
                </c:pt>
                <c:pt idx="635">
                  <c:v>0.19</c:v>
                </c:pt>
                <c:pt idx="636">
                  <c:v>0.19</c:v>
                </c:pt>
                <c:pt idx="637">
                  <c:v>0.19</c:v>
                </c:pt>
                <c:pt idx="638">
                  <c:v>0.19</c:v>
                </c:pt>
                <c:pt idx="639">
                  <c:v>0.19</c:v>
                </c:pt>
                <c:pt idx="640">
                  <c:v>0.19</c:v>
                </c:pt>
                <c:pt idx="641">
                  <c:v>0.19</c:v>
                </c:pt>
                <c:pt idx="642">
                  <c:v>0.19</c:v>
                </c:pt>
                <c:pt idx="643">
                  <c:v>0.19</c:v>
                </c:pt>
                <c:pt idx="644">
                  <c:v>0.19</c:v>
                </c:pt>
                <c:pt idx="645">
                  <c:v>0.19</c:v>
                </c:pt>
                <c:pt idx="646">
                  <c:v>0.19</c:v>
                </c:pt>
                <c:pt idx="647">
                  <c:v>0.19</c:v>
                </c:pt>
                <c:pt idx="648">
                  <c:v>0.19</c:v>
                </c:pt>
                <c:pt idx="649">
                  <c:v>0.19</c:v>
                </c:pt>
                <c:pt idx="650">
                  <c:v>0.19</c:v>
                </c:pt>
                <c:pt idx="651">
                  <c:v>0.19</c:v>
                </c:pt>
                <c:pt idx="652">
                  <c:v>0.19</c:v>
                </c:pt>
                <c:pt idx="653">
                  <c:v>0.19</c:v>
                </c:pt>
                <c:pt idx="654">
                  <c:v>0.19</c:v>
                </c:pt>
                <c:pt idx="655">
                  <c:v>0.19</c:v>
                </c:pt>
                <c:pt idx="656">
                  <c:v>0.19</c:v>
                </c:pt>
                <c:pt idx="657">
                  <c:v>0.19</c:v>
                </c:pt>
                <c:pt idx="658">
                  <c:v>0.19</c:v>
                </c:pt>
                <c:pt idx="659">
                  <c:v>0.19</c:v>
                </c:pt>
                <c:pt idx="660">
                  <c:v>0.19</c:v>
                </c:pt>
                <c:pt idx="661">
                  <c:v>0.19</c:v>
                </c:pt>
                <c:pt idx="662">
                  <c:v>0.19</c:v>
                </c:pt>
                <c:pt idx="663">
                  <c:v>0.19</c:v>
                </c:pt>
                <c:pt idx="664">
                  <c:v>0.2</c:v>
                </c:pt>
                <c:pt idx="665">
                  <c:v>0.2</c:v>
                </c:pt>
                <c:pt idx="666">
                  <c:v>0.2</c:v>
                </c:pt>
                <c:pt idx="667">
                  <c:v>0.2</c:v>
                </c:pt>
                <c:pt idx="668">
                  <c:v>0.2</c:v>
                </c:pt>
                <c:pt idx="669">
                  <c:v>0.2</c:v>
                </c:pt>
                <c:pt idx="670">
                  <c:v>0.2</c:v>
                </c:pt>
                <c:pt idx="671">
                  <c:v>0.2</c:v>
                </c:pt>
                <c:pt idx="672">
                  <c:v>0.2</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c:v>
                </c:pt>
                <c:pt idx="688">
                  <c:v>0.2</c:v>
                </c:pt>
                <c:pt idx="689">
                  <c:v>0.2</c:v>
                </c:pt>
                <c:pt idx="690">
                  <c:v>0.2</c:v>
                </c:pt>
                <c:pt idx="691">
                  <c:v>0.2</c:v>
                </c:pt>
                <c:pt idx="692">
                  <c:v>0.2</c:v>
                </c:pt>
                <c:pt idx="693">
                  <c:v>0.2</c:v>
                </c:pt>
                <c:pt idx="694">
                  <c:v>0.2</c:v>
                </c:pt>
                <c:pt idx="695">
                  <c:v>0.2</c:v>
                </c:pt>
                <c:pt idx="696">
                  <c:v>0.2</c:v>
                </c:pt>
                <c:pt idx="697">
                  <c:v>0.2</c:v>
                </c:pt>
                <c:pt idx="698">
                  <c:v>0.21</c:v>
                </c:pt>
                <c:pt idx="699">
                  <c:v>0.21</c:v>
                </c:pt>
                <c:pt idx="700">
                  <c:v>0.21</c:v>
                </c:pt>
                <c:pt idx="701">
                  <c:v>0.21</c:v>
                </c:pt>
                <c:pt idx="702">
                  <c:v>0.21</c:v>
                </c:pt>
                <c:pt idx="703">
                  <c:v>0.21</c:v>
                </c:pt>
                <c:pt idx="704">
                  <c:v>0.21</c:v>
                </c:pt>
                <c:pt idx="705">
                  <c:v>0.21</c:v>
                </c:pt>
                <c:pt idx="706">
                  <c:v>0.21</c:v>
                </c:pt>
                <c:pt idx="707">
                  <c:v>0.21</c:v>
                </c:pt>
                <c:pt idx="708">
                  <c:v>0.21</c:v>
                </c:pt>
                <c:pt idx="709">
                  <c:v>0.21</c:v>
                </c:pt>
                <c:pt idx="710">
                  <c:v>0.21</c:v>
                </c:pt>
                <c:pt idx="711">
                  <c:v>0.21</c:v>
                </c:pt>
                <c:pt idx="712">
                  <c:v>0.21</c:v>
                </c:pt>
                <c:pt idx="713">
                  <c:v>0.21</c:v>
                </c:pt>
                <c:pt idx="714">
                  <c:v>0.21</c:v>
                </c:pt>
                <c:pt idx="715">
                  <c:v>0.21</c:v>
                </c:pt>
                <c:pt idx="716">
                  <c:v>0.21</c:v>
                </c:pt>
                <c:pt idx="717">
                  <c:v>0.21</c:v>
                </c:pt>
                <c:pt idx="718">
                  <c:v>0.21</c:v>
                </c:pt>
                <c:pt idx="719">
                  <c:v>0.21</c:v>
                </c:pt>
                <c:pt idx="720">
                  <c:v>0.21</c:v>
                </c:pt>
                <c:pt idx="721">
                  <c:v>0.21</c:v>
                </c:pt>
                <c:pt idx="722">
                  <c:v>0.21</c:v>
                </c:pt>
                <c:pt idx="723">
                  <c:v>0.21</c:v>
                </c:pt>
                <c:pt idx="724">
                  <c:v>0.21</c:v>
                </c:pt>
                <c:pt idx="725">
                  <c:v>0.21</c:v>
                </c:pt>
                <c:pt idx="726">
                  <c:v>0.21</c:v>
                </c:pt>
                <c:pt idx="727">
                  <c:v>0.21</c:v>
                </c:pt>
                <c:pt idx="728">
                  <c:v>0.21</c:v>
                </c:pt>
                <c:pt idx="729">
                  <c:v>0.21</c:v>
                </c:pt>
                <c:pt idx="730">
                  <c:v>0.21</c:v>
                </c:pt>
                <c:pt idx="731">
                  <c:v>0.22</c:v>
                </c:pt>
                <c:pt idx="732">
                  <c:v>0.22</c:v>
                </c:pt>
                <c:pt idx="733">
                  <c:v>0.22</c:v>
                </c:pt>
                <c:pt idx="734">
                  <c:v>0.22</c:v>
                </c:pt>
                <c:pt idx="735">
                  <c:v>0.22</c:v>
                </c:pt>
                <c:pt idx="736">
                  <c:v>0.22</c:v>
                </c:pt>
                <c:pt idx="737">
                  <c:v>0.22</c:v>
                </c:pt>
                <c:pt idx="738">
                  <c:v>0.22</c:v>
                </c:pt>
                <c:pt idx="739">
                  <c:v>0.22</c:v>
                </c:pt>
                <c:pt idx="740">
                  <c:v>0.22</c:v>
                </c:pt>
                <c:pt idx="741">
                  <c:v>0.22</c:v>
                </c:pt>
                <c:pt idx="742">
                  <c:v>0.22</c:v>
                </c:pt>
                <c:pt idx="743">
                  <c:v>0.22</c:v>
                </c:pt>
                <c:pt idx="744">
                  <c:v>0.22</c:v>
                </c:pt>
                <c:pt idx="745">
                  <c:v>0.22</c:v>
                </c:pt>
                <c:pt idx="746">
                  <c:v>0.22</c:v>
                </c:pt>
                <c:pt idx="747">
                  <c:v>0.22</c:v>
                </c:pt>
                <c:pt idx="748">
                  <c:v>0.22</c:v>
                </c:pt>
                <c:pt idx="749">
                  <c:v>0.22</c:v>
                </c:pt>
                <c:pt idx="750">
                  <c:v>0.22</c:v>
                </c:pt>
                <c:pt idx="751">
                  <c:v>0.22</c:v>
                </c:pt>
                <c:pt idx="752">
                  <c:v>0.22</c:v>
                </c:pt>
                <c:pt idx="753">
                  <c:v>0.22</c:v>
                </c:pt>
                <c:pt idx="754">
                  <c:v>0.22</c:v>
                </c:pt>
                <c:pt idx="755">
                  <c:v>0.22</c:v>
                </c:pt>
                <c:pt idx="756">
                  <c:v>0.22</c:v>
                </c:pt>
                <c:pt idx="757">
                  <c:v>0.22</c:v>
                </c:pt>
                <c:pt idx="758">
                  <c:v>0.22</c:v>
                </c:pt>
                <c:pt idx="759">
                  <c:v>0.22</c:v>
                </c:pt>
                <c:pt idx="760">
                  <c:v>0.22</c:v>
                </c:pt>
                <c:pt idx="761">
                  <c:v>0.22</c:v>
                </c:pt>
                <c:pt idx="762">
                  <c:v>0.22</c:v>
                </c:pt>
                <c:pt idx="763">
                  <c:v>0.22</c:v>
                </c:pt>
                <c:pt idx="764">
                  <c:v>0.23</c:v>
                </c:pt>
                <c:pt idx="765">
                  <c:v>0.23</c:v>
                </c:pt>
                <c:pt idx="766">
                  <c:v>0.23</c:v>
                </c:pt>
                <c:pt idx="767">
                  <c:v>0.23</c:v>
                </c:pt>
                <c:pt idx="768">
                  <c:v>0.23</c:v>
                </c:pt>
                <c:pt idx="769">
                  <c:v>0.23</c:v>
                </c:pt>
                <c:pt idx="770">
                  <c:v>0.23</c:v>
                </c:pt>
                <c:pt idx="771">
                  <c:v>0.23</c:v>
                </c:pt>
                <c:pt idx="772">
                  <c:v>0.23</c:v>
                </c:pt>
                <c:pt idx="773">
                  <c:v>0.23</c:v>
                </c:pt>
                <c:pt idx="774">
                  <c:v>0.23</c:v>
                </c:pt>
                <c:pt idx="775">
                  <c:v>0.23</c:v>
                </c:pt>
                <c:pt idx="776">
                  <c:v>0.23</c:v>
                </c:pt>
                <c:pt idx="777">
                  <c:v>0.23</c:v>
                </c:pt>
                <c:pt idx="778">
                  <c:v>0.23</c:v>
                </c:pt>
                <c:pt idx="779">
                  <c:v>0.23</c:v>
                </c:pt>
                <c:pt idx="780">
                  <c:v>0.23</c:v>
                </c:pt>
                <c:pt idx="781">
                  <c:v>0.23</c:v>
                </c:pt>
                <c:pt idx="782">
                  <c:v>0.23</c:v>
                </c:pt>
                <c:pt idx="783">
                  <c:v>0.23</c:v>
                </c:pt>
                <c:pt idx="784">
                  <c:v>0.23</c:v>
                </c:pt>
                <c:pt idx="785">
                  <c:v>0.23</c:v>
                </c:pt>
                <c:pt idx="786">
                  <c:v>0.23</c:v>
                </c:pt>
                <c:pt idx="787">
                  <c:v>0.23</c:v>
                </c:pt>
                <c:pt idx="788">
                  <c:v>0.23</c:v>
                </c:pt>
                <c:pt idx="789">
                  <c:v>0.23</c:v>
                </c:pt>
                <c:pt idx="790">
                  <c:v>0.23</c:v>
                </c:pt>
                <c:pt idx="791">
                  <c:v>0.23</c:v>
                </c:pt>
                <c:pt idx="792">
                  <c:v>0.23</c:v>
                </c:pt>
                <c:pt idx="793">
                  <c:v>0.23</c:v>
                </c:pt>
                <c:pt idx="794">
                  <c:v>0.23</c:v>
                </c:pt>
                <c:pt idx="795">
                  <c:v>0.23</c:v>
                </c:pt>
                <c:pt idx="796">
                  <c:v>0.23</c:v>
                </c:pt>
                <c:pt idx="797">
                  <c:v>0.24</c:v>
                </c:pt>
                <c:pt idx="798">
                  <c:v>0.24</c:v>
                </c:pt>
                <c:pt idx="799">
                  <c:v>0.24</c:v>
                </c:pt>
                <c:pt idx="800">
                  <c:v>0.24</c:v>
                </c:pt>
                <c:pt idx="801">
                  <c:v>0.24</c:v>
                </c:pt>
                <c:pt idx="802">
                  <c:v>0.24</c:v>
                </c:pt>
                <c:pt idx="803">
                  <c:v>0.24</c:v>
                </c:pt>
                <c:pt idx="804">
                  <c:v>0.24</c:v>
                </c:pt>
                <c:pt idx="805">
                  <c:v>0.24</c:v>
                </c:pt>
                <c:pt idx="806">
                  <c:v>0.24</c:v>
                </c:pt>
                <c:pt idx="807">
                  <c:v>0.24</c:v>
                </c:pt>
                <c:pt idx="808">
                  <c:v>0.24</c:v>
                </c:pt>
                <c:pt idx="809">
                  <c:v>0.24</c:v>
                </c:pt>
                <c:pt idx="810">
                  <c:v>0.24</c:v>
                </c:pt>
                <c:pt idx="811">
                  <c:v>0.24</c:v>
                </c:pt>
                <c:pt idx="812">
                  <c:v>0.24</c:v>
                </c:pt>
                <c:pt idx="813">
                  <c:v>0.24</c:v>
                </c:pt>
                <c:pt idx="814">
                  <c:v>0.24</c:v>
                </c:pt>
                <c:pt idx="815">
                  <c:v>0.24</c:v>
                </c:pt>
                <c:pt idx="816">
                  <c:v>0.24</c:v>
                </c:pt>
                <c:pt idx="817">
                  <c:v>0.24</c:v>
                </c:pt>
                <c:pt idx="818">
                  <c:v>0.24</c:v>
                </c:pt>
                <c:pt idx="819">
                  <c:v>0.24</c:v>
                </c:pt>
                <c:pt idx="820">
                  <c:v>0.24</c:v>
                </c:pt>
                <c:pt idx="821">
                  <c:v>0.24</c:v>
                </c:pt>
                <c:pt idx="822">
                  <c:v>0.24</c:v>
                </c:pt>
                <c:pt idx="823">
                  <c:v>0.24</c:v>
                </c:pt>
                <c:pt idx="824">
                  <c:v>0.24</c:v>
                </c:pt>
                <c:pt idx="825">
                  <c:v>0.24</c:v>
                </c:pt>
                <c:pt idx="826">
                  <c:v>0.24</c:v>
                </c:pt>
                <c:pt idx="827">
                  <c:v>0.24</c:v>
                </c:pt>
                <c:pt idx="828">
                  <c:v>0.24</c:v>
                </c:pt>
                <c:pt idx="829">
                  <c:v>0.24</c:v>
                </c:pt>
                <c:pt idx="830">
                  <c:v>0.25</c:v>
                </c:pt>
                <c:pt idx="831">
                  <c:v>0.25</c:v>
                </c:pt>
                <c:pt idx="832">
                  <c:v>0.25</c:v>
                </c:pt>
                <c:pt idx="833">
                  <c:v>0.25</c:v>
                </c:pt>
                <c:pt idx="834">
                  <c:v>0.25</c:v>
                </c:pt>
                <c:pt idx="835">
                  <c:v>0.25</c:v>
                </c:pt>
                <c:pt idx="836">
                  <c:v>0.25</c:v>
                </c:pt>
                <c:pt idx="837">
                  <c:v>0.25</c:v>
                </c:pt>
                <c:pt idx="838">
                  <c:v>0.25</c:v>
                </c:pt>
                <c:pt idx="839">
                  <c:v>0.25</c:v>
                </c:pt>
                <c:pt idx="840">
                  <c:v>0.25</c:v>
                </c:pt>
                <c:pt idx="841">
                  <c:v>0.25</c:v>
                </c:pt>
                <c:pt idx="842">
                  <c:v>0.25</c:v>
                </c:pt>
                <c:pt idx="843">
                  <c:v>0.25</c:v>
                </c:pt>
                <c:pt idx="844">
                  <c:v>0.25</c:v>
                </c:pt>
                <c:pt idx="845">
                  <c:v>0.25</c:v>
                </c:pt>
                <c:pt idx="846">
                  <c:v>0.25</c:v>
                </c:pt>
                <c:pt idx="847">
                  <c:v>0.25</c:v>
                </c:pt>
                <c:pt idx="848">
                  <c:v>0.25</c:v>
                </c:pt>
                <c:pt idx="849">
                  <c:v>0.25</c:v>
                </c:pt>
                <c:pt idx="850">
                  <c:v>0.25</c:v>
                </c:pt>
                <c:pt idx="851">
                  <c:v>0.25</c:v>
                </c:pt>
                <c:pt idx="852">
                  <c:v>0.25</c:v>
                </c:pt>
                <c:pt idx="853">
                  <c:v>0.25</c:v>
                </c:pt>
                <c:pt idx="854">
                  <c:v>0.25</c:v>
                </c:pt>
                <c:pt idx="855">
                  <c:v>0.25</c:v>
                </c:pt>
                <c:pt idx="856">
                  <c:v>0.25</c:v>
                </c:pt>
                <c:pt idx="857">
                  <c:v>0.25</c:v>
                </c:pt>
                <c:pt idx="858">
                  <c:v>0.25</c:v>
                </c:pt>
                <c:pt idx="859">
                  <c:v>0.25</c:v>
                </c:pt>
                <c:pt idx="860">
                  <c:v>0.25</c:v>
                </c:pt>
                <c:pt idx="861">
                  <c:v>0.25</c:v>
                </c:pt>
                <c:pt idx="862">
                  <c:v>0.25</c:v>
                </c:pt>
                <c:pt idx="863">
                  <c:v>0.26</c:v>
                </c:pt>
                <c:pt idx="864">
                  <c:v>0.26</c:v>
                </c:pt>
                <c:pt idx="865">
                  <c:v>0.26</c:v>
                </c:pt>
                <c:pt idx="866">
                  <c:v>0.26</c:v>
                </c:pt>
                <c:pt idx="867">
                  <c:v>0.26</c:v>
                </c:pt>
                <c:pt idx="868">
                  <c:v>0.26</c:v>
                </c:pt>
                <c:pt idx="869">
                  <c:v>0.26</c:v>
                </c:pt>
                <c:pt idx="870">
                  <c:v>0.26</c:v>
                </c:pt>
                <c:pt idx="871">
                  <c:v>0.26</c:v>
                </c:pt>
                <c:pt idx="872">
                  <c:v>0.26</c:v>
                </c:pt>
                <c:pt idx="873">
                  <c:v>0.26</c:v>
                </c:pt>
                <c:pt idx="874">
                  <c:v>0.26</c:v>
                </c:pt>
                <c:pt idx="875">
                  <c:v>0.26</c:v>
                </c:pt>
                <c:pt idx="876">
                  <c:v>0.26</c:v>
                </c:pt>
                <c:pt idx="877">
                  <c:v>0.26</c:v>
                </c:pt>
                <c:pt idx="878">
                  <c:v>0.26</c:v>
                </c:pt>
                <c:pt idx="879">
                  <c:v>0.26</c:v>
                </c:pt>
                <c:pt idx="880">
                  <c:v>0.26</c:v>
                </c:pt>
                <c:pt idx="881">
                  <c:v>0.26</c:v>
                </c:pt>
                <c:pt idx="882">
                  <c:v>0.26</c:v>
                </c:pt>
                <c:pt idx="883">
                  <c:v>0.26</c:v>
                </c:pt>
                <c:pt idx="884">
                  <c:v>0.26</c:v>
                </c:pt>
                <c:pt idx="885">
                  <c:v>0.26</c:v>
                </c:pt>
                <c:pt idx="886">
                  <c:v>0.26</c:v>
                </c:pt>
                <c:pt idx="887">
                  <c:v>0.26</c:v>
                </c:pt>
                <c:pt idx="888">
                  <c:v>0.26</c:v>
                </c:pt>
                <c:pt idx="889">
                  <c:v>0.26</c:v>
                </c:pt>
                <c:pt idx="890">
                  <c:v>0.26</c:v>
                </c:pt>
                <c:pt idx="891">
                  <c:v>0.26</c:v>
                </c:pt>
                <c:pt idx="892">
                  <c:v>0.26</c:v>
                </c:pt>
                <c:pt idx="893">
                  <c:v>0.26</c:v>
                </c:pt>
                <c:pt idx="894">
                  <c:v>0.26</c:v>
                </c:pt>
                <c:pt idx="895">
                  <c:v>0.26</c:v>
                </c:pt>
                <c:pt idx="896">
                  <c:v>0.26</c:v>
                </c:pt>
                <c:pt idx="897">
                  <c:v>0.27</c:v>
                </c:pt>
                <c:pt idx="898">
                  <c:v>0.27</c:v>
                </c:pt>
                <c:pt idx="899">
                  <c:v>0.27</c:v>
                </c:pt>
                <c:pt idx="900">
                  <c:v>0.27</c:v>
                </c:pt>
                <c:pt idx="901">
                  <c:v>0.27</c:v>
                </c:pt>
                <c:pt idx="902">
                  <c:v>0.27</c:v>
                </c:pt>
                <c:pt idx="903">
                  <c:v>0.27</c:v>
                </c:pt>
                <c:pt idx="904">
                  <c:v>0.27</c:v>
                </c:pt>
                <c:pt idx="905">
                  <c:v>0.27</c:v>
                </c:pt>
                <c:pt idx="906">
                  <c:v>0.27</c:v>
                </c:pt>
                <c:pt idx="907">
                  <c:v>0.27</c:v>
                </c:pt>
                <c:pt idx="908">
                  <c:v>0.27</c:v>
                </c:pt>
                <c:pt idx="909">
                  <c:v>0.27</c:v>
                </c:pt>
                <c:pt idx="910">
                  <c:v>0.27</c:v>
                </c:pt>
                <c:pt idx="911">
                  <c:v>0.27</c:v>
                </c:pt>
                <c:pt idx="912">
                  <c:v>0.27</c:v>
                </c:pt>
                <c:pt idx="913">
                  <c:v>0.27</c:v>
                </c:pt>
                <c:pt idx="914">
                  <c:v>0.27</c:v>
                </c:pt>
                <c:pt idx="915">
                  <c:v>0.27</c:v>
                </c:pt>
                <c:pt idx="916">
                  <c:v>0.27</c:v>
                </c:pt>
                <c:pt idx="917">
                  <c:v>0.27</c:v>
                </c:pt>
                <c:pt idx="918">
                  <c:v>0.27</c:v>
                </c:pt>
                <c:pt idx="919">
                  <c:v>0.27</c:v>
                </c:pt>
                <c:pt idx="920">
                  <c:v>0.27</c:v>
                </c:pt>
                <c:pt idx="921">
                  <c:v>0.27</c:v>
                </c:pt>
                <c:pt idx="922">
                  <c:v>0.27</c:v>
                </c:pt>
                <c:pt idx="923">
                  <c:v>0.27</c:v>
                </c:pt>
                <c:pt idx="924">
                  <c:v>0.27</c:v>
                </c:pt>
                <c:pt idx="925">
                  <c:v>0.27</c:v>
                </c:pt>
                <c:pt idx="926">
                  <c:v>0.27</c:v>
                </c:pt>
                <c:pt idx="927">
                  <c:v>0.27</c:v>
                </c:pt>
                <c:pt idx="928">
                  <c:v>0.27</c:v>
                </c:pt>
                <c:pt idx="929">
                  <c:v>0.27</c:v>
                </c:pt>
                <c:pt idx="930">
                  <c:v>0.28000000000000003</c:v>
                </c:pt>
                <c:pt idx="931">
                  <c:v>0.28000000000000003</c:v>
                </c:pt>
                <c:pt idx="932">
                  <c:v>0.28000000000000003</c:v>
                </c:pt>
                <c:pt idx="933">
                  <c:v>0.28000000000000003</c:v>
                </c:pt>
                <c:pt idx="934">
                  <c:v>0.28000000000000003</c:v>
                </c:pt>
                <c:pt idx="935">
                  <c:v>0.28000000000000003</c:v>
                </c:pt>
                <c:pt idx="936">
                  <c:v>0.28000000000000003</c:v>
                </c:pt>
                <c:pt idx="937">
                  <c:v>0.28000000000000003</c:v>
                </c:pt>
                <c:pt idx="938">
                  <c:v>0.28000000000000003</c:v>
                </c:pt>
                <c:pt idx="939">
                  <c:v>0.28000000000000003</c:v>
                </c:pt>
                <c:pt idx="940">
                  <c:v>0.28000000000000003</c:v>
                </c:pt>
                <c:pt idx="941">
                  <c:v>0.28000000000000003</c:v>
                </c:pt>
                <c:pt idx="942">
                  <c:v>0.28000000000000003</c:v>
                </c:pt>
                <c:pt idx="943">
                  <c:v>0.28000000000000003</c:v>
                </c:pt>
                <c:pt idx="944">
                  <c:v>0.28000000000000003</c:v>
                </c:pt>
                <c:pt idx="945">
                  <c:v>0.28000000000000003</c:v>
                </c:pt>
                <c:pt idx="946">
                  <c:v>0.28000000000000003</c:v>
                </c:pt>
                <c:pt idx="947">
                  <c:v>0.28000000000000003</c:v>
                </c:pt>
                <c:pt idx="948">
                  <c:v>0.28000000000000003</c:v>
                </c:pt>
                <c:pt idx="949">
                  <c:v>0.28000000000000003</c:v>
                </c:pt>
                <c:pt idx="950">
                  <c:v>0.28000000000000003</c:v>
                </c:pt>
                <c:pt idx="951">
                  <c:v>0.28000000000000003</c:v>
                </c:pt>
                <c:pt idx="952">
                  <c:v>0.28000000000000003</c:v>
                </c:pt>
                <c:pt idx="953">
                  <c:v>0.28000000000000003</c:v>
                </c:pt>
                <c:pt idx="954">
                  <c:v>0.28000000000000003</c:v>
                </c:pt>
                <c:pt idx="955">
                  <c:v>0.28000000000000003</c:v>
                </c:pt>
                <c:pt idx="956">
                  <c:v>0.28000000000000003</c:v>
                </c:pt>
                <c:pt idx="957">
                  <c:v>0.28000000000000003</c:v>
                </c:pt>
                <c:pt idx="958">
                  <c:v>0.28000000000000003</c:v>
                </c:pt>
                <c:pt idx="959">
                  <c:v>0.28000000000000003</c:v>
                </c:pt>
                <c:pt idx="960">
                  <c:v>0.28000000000000003</c:v>
                </c:pt>
                <c:pt idx="961">
                  <c:v>0.28000000000000003</c:v>
                </c:pt>
                <c:pt idx="962">
                  <c:v>0.28000000000000003</c:v>
                </c:pt>
                <c:pt idx="963">
                  <c:v>0.28999999999999998</c:v>
                </c:pt>
                <c:pt idx="964">
                  <c:v>0.28999999999999998</c:v>
                </c:pt>
                <c:pt idx="965">
                  <c:v>0.28999999999999998</c:v>
                </c:pt>
                <c:pt idx="966">
                  <c:v>0.28999999999999998</c:v>
                </c:pt>
                <c:pt idx="967">
                  <c:v>0.28999999999999998</c:v>
                </c:pt>
                <c:pt idx="968">
                  <c:v>0.28999999999999998</c:v>
                </c:pt>
                <c:pt idx="969">
                  <c:v>0.28999999999999998</c:v>
                </c:pt>
                <c:pt idx="970">
                  <c:v>0.28999999999999998</c:v>
                </c:pt>
                <c:pt idx="971">
                  <c:v>0.28999999999999998</c:v>
                </c:pt>
                <c:pt idx="972">
                  <c:v>0.28999999999999998</c:v>
                </c:pt>
                <c:pt idx="973">
                  <c:v>0.28999999999999998</c:v>
                </c:pt>
                <c:pt idx="974">
                  <c:v>0.28999999999999998</c:v>
                </c:pt>
                <c:pt idx="975">
                  <c:v>0.28999999999999998</c:v>
                </c:pt>
                <c:pt idx="976">
                  <c:v>0.28999999999999998</c:v>
                </c:pt>
                <c:pt idx="977">
                  <c:v>0.28999999999999998</c:v>
                </c:pt>
                <c:pt idx="978">
                  <c:v>0.28999999999999998</c:v>
                </c:pt>
                <c:pt idx="979">
                  <c:v>0.28999999999999998</c:v>
                </c:pt>
                <c:pt idx="980">
                  <c:v>0.28999999999999998</c:v>
                </c:pt>
                <c:pt idx="981">
                  <c:v>0.28999999999999998</c:v>
                </c:pt>
                <c:pt idx="982">
                  <c:v>0.28999999999999998</c:v>
                </c:pt>
                <c:pt idx="983">
                  <c:v>0.28999999999999998</c:v>
                </c:pt>
                <c:pt idx="984">
                  <c:v>0.28999999999999998</c:v>
                </c:pt>
                <c:pt idx="985">
                  <c:v>0.28999999999999998</c:v>
                </c:pt>
                <c:pt idx="986">
                  <c:v>0.28999999999999998</c:v>
                </c:pt>
                <c:pt idx="987">
                  <c:v>0.28999999999999998</c:v>
                </c:pt>
                <c:pt idx="988">
                  <c:v>0.28999999999999998</c:v>
                </c:pt>
                <c:pt idx="989">
                  <c:v>0.28999999999999998</c:v>
                </c:pt>
                <c:pt idx="990">
                  <c:v>0.28999999999999998</c:v>
                </c:pt>
                <c:pt idx="991">
                  <c:v>0.28999999999999998</c:v>
                </c:pt>
                <c:pt idx="992">
                  <c:v>0.28999999999999998</c:v>
                </c:pt>
                <c:pt idx="993">
                  <c:v>0.28999999999999998</c:v>
                </c:pt>
                <c:pt idx="994">
                  <c:v>0.28999999999999998</c:v>
                </c:pt>
                <c:pt idx="995">
                  <c:v>0.28999999999999998</c:v>
                </c:pt>
                <c:pt idx="996">
                  <c:v>0.3</c:v>
                </c:pt>
                <c:pt idx="997">
                  <c:v>0.3</c:v>
                </c:pt>
                <c:pt idx="998">
                  <c:v>0.3</c:v>
                </c:pt>
                <c:pt idx="999">
                  <c:v>0.3</c:v>
                </c:pt>
                <c:pt idx="1000">
                  <c:v>0.3</c:v>
                </c:pt>
                <c:pt idx="1001">
                  <c:v>0.3</c:v>
                </c:pt>
                <c:pt idx="1002">
                  <c:v>0.3</c:v>
                </c:pt>
                <c:pt idx="1003">
                  <c:v>0.3</c:v>
                </c:pt>
                <c:pt idx="1004">
                  <c:v>0.3</c:v>
                </c:pt>
                <c:pt idx="1005">
                  <c:v>0.3</c:v>
                </c:pt>
                <c:pt idx="1006">
                  <c:v>0.3</c:v>
                </c:pt>
                <c:pt idx="1007">
                  <c:v>0.3</c:v>
                </c:pt>
                <c:pt idx="1008">
                  <c:v>0.3</c:v>
                </c:pt>
                <c:pt idx="1009">
                  <c:v>0.3</c:v>
                </c:pt>
                <c:pt idx="1010">
                  <c:v>0.3</c:v>
                </c:pt>
                <c:pt idx="1011">
                  <c:v>0.3</c:v>
                </c:pt>
                <c:pt idx="1012">
                  <c:v>0.3</c:v>
                </c:pt>
                <c:pt idx="1013">
                  <c:v>0.3</c:v>
                </c:pt>
                <c:pt idx="1014">
                  <c:v>0.3</c:v>
                </c:pt>
                <c:pt idx="1015">
                  <c:v>0.3</c:v>
                </c:pt>
                <c:pt idx="1016">
                  <c:v>0.3</c:v>
                </c:pt>
                <c:pt idx="1017">
                  <c:v>0.3</c:v>
                </c:pt>
                <c:pt idx="1018">
                  <c:v>0.3</c:v>
                </c:pt>
                <c:pt idx="1019">
                  <c:v>0.3</c:v>
                </c:pt>
                <c:pt idx="1020">
                  <c:v>0.3</c:v>
                </c:pt>
                <c:pt idx="1021">
                  <c:v>0.3</c:v>
                </c:pt>
                <c:pt idx="1022">
                  <c:v>0.3</c:v>
                </c:pt>
                <c:pt idx="1023">
                  <c:v>0.3</c:v>
                </c:pt>
                <c:pt idx="1024">
                  <c:v>0.3</c:v>
                </c:pt>
                <c:pt idx="1025">
                  <c:v>0.3</c:v>
                </c:pt>
                <c:pt idx="1026">
                  <c:v>0.3</c:v>
                </c:pt>
                <c:pt idx="1027">
                  <c:v>0.3</c:v>
                </c:pt>
                <c:pt idx="1028">
                  <c:v>0.3</c:v>
                </c:pt>
                <c:pt idx="1029">
                  <c:v>0.31</c:v>
                </c:pt>
                <c:pt idx="1030">
                  <c:v>0.31</c:v>
                </c:pt>
                <c:pt idx="1031">
                  <c:v>0.31</c:v>
                </c:pt>
                <c:pt idx="1032">
                  <c:v>0.31</c:v>
                </c:pt>
                <c:pt idx="1033">
                  <c:v>0.31</c:v>
                </c:pt>
                <c:pt idx="1034">
                  <c:v>0.31</c:v>
                </c:pt>
                <c:pt idx="1035">
                  <c:v>0.31</c:v>
                </c:pt>
                <c:pt idx="1036">
                  <c:v>0.31</c:v>
                </c:pt>
                <c:pt idx="1037">
                  <c:v>0.31</c:v>
                </c:pt>
                <c:pt idx="1038">
                  <c:v>0.31</c:v>
                </c:pt>
                <c:pt idx="1039">
                  <c:v>0.31</c:v>
                </c:pt>
                <c:pt idx="1040">
                  <c:v>0.31</c:v>
                </c:pt>
                <c:pt idx="1041">
                  <c:v>0.31</c:v>
                </c:pt>
                <c:pt idx="1042">
                  <c:v>0.31</c:v>
                </c:pt>
                <c:pt idx="1043">
                  <c:v>0.31</c:v>
                </c:pt>
                <c:pt idx="1044">
                  <c:v>0.31</c:v>
                </c:pt>
                <c:pt idx="1045">
                  <c:v>0.31</c:v>
                </c:pt>
                <c:pt idx="1046">
                  <c:v>0.31</c:v>
                </c:pt>
                <c:pt idx="1047">
                  <c:v>0.31</c:v>
                </c:pt>
                <c:pt idx="1048">
                  <c:v>0.31</c:v>
                </c:pt>
                <c:pt idx="1049">
                  <c:v>0.31</c:v>
                </c:pt>
                <c:pt idx="1050">
                  <c:v>0.31</c:v>
                </c:pt>
                <c:pt idx="1051">
                  <c:v>0.31</c:v>
                </c:pt>
                <c:pt idx="1052">
                  <c:v>0.31</c:v>
                </c:pt>
                <c:pt idx="1053">
                  <c:v>0.31</c:v>
                </c:pt>
                <c:pt idx="1054">
                  <c:v>0.31</c:v>
                </c:pt>
                <c:pt idx="1055">
                  <c:v>0.31</c:v>
                </c:pt>
                <c:pt idx="1056">
                  <c:v>0.31</c:v>
                </c:pt>
                <c:pt idx="1057">
                  <c:v>0.31</c:v>
                </c:pt>
                <c:pt idx="1058">
                  <c:v>0.31</c:v>
                </c:pt>
                <c:pt idx="1059">
                  <c:v>0.31</c:v>
                </c:pt>
                <c:pt idx="1060">
                  <c:v>0.31</c:v>
                </c:pt>
                <c:pt idx="1061">
                  <c:v>0.31</c:v>
                </c:pt>
                <c:pt idx="1062">
                  <c:v>0.31</c:v>
                </c:pt>
                <c:pt idx="1063">
                  <c:v>0.31</c:v>
                </c:pt>
                <c:pt idx="1064">
                  <c:v>0.32</c:v>
                </c:pt>
                <c:pt idx="1065">
                  <c:v>0.32</c:v>
                </c:pt>
                <c:pt idx="1066">
                  <c:v>0.32</c:v>
                </c:pt>
                <c:pt idx="1067">
                  <c:v>0.32</c:v>
                </c:pt>
                <c:pt idx="1068">
                  <c:v>0.32</c:v>
                </c:pt>
                <c:pt idx="1069">
                  <c:v>0.32</c:v>
                </c:pt>
                <c:pt idx="1070">
                  <c:v>0.32</c:v>
                </c:pt>
                <c:pt idx="1071">
                  <c:v>0.32</c:v>
                </c:pt>
                <c:pt idx="1072">
                  <c:v>0.32</c:v>
                </c:pt>
                <c:pt idx="1073">
                  <c:v>0.32</c:v>
                </c:pt>
                <c:pt idx="1074">
                  <c:v>0.32</c:v>
                </c:pt>
                <c:pt idx="1075">
                  <c:v>0.32</c:v>
                </c:pt>
                <c:pt idx="1076">
                  <c:v>0.32</c:v>
                </c:pt>
                <c:pt idx="1077">
                  <c:v>0.32</c:v>
                </c:pt>
                <c:pt idx="1078">
                  <c:v>0.32</c:v>
                </c:pt>
                <c:pt idx="1079">
                  <c:v>0.32</c:v>
                </c:pt>
                <c:pt idx="1080">
                  <c:v>0.32</c:v>
                </c:pt>
                <c:pt idx="1081">
                  <c:v>0.32</c:v>
                </c:pt>
                <c:pt idx="1082">
                  <c:v>0.32</c:v>
                </c:pt>
                <c:pt idx="1083">
                  <c:v>0.32</c:v>
                </c:pt>
                <c:pt idx="1084">
                  <c:v>0.32</c:v>
                </c:pt>
                <c:pt idx="1085">
                  <c:v>0.32</c:v>
                </c:pt>
                <c:pt idx="1086">
                  <c:v>0.32</c:v>
                </c:pt>
                <c:pt idx="1087">
                  <c:v>0.32</c:v>
                </c:pt>
                <c:pt idx="1088">
                  <c:v>0.32</c:v>
                </c:pt>
                <c:pt idx="1089">
                  <c:v>0.32</c:v>
                </c:pt>
                <c:pt idx="1090">
                  <c:v>0.32</c:v>
                </c:pt>
                <c:pt idx="1091">
                  <c:v>0.32</c:v>
                </c:pt>
                <c:pt idx="1092">
                  <c:v>0.32</c:v>
                </c:pt>
                <c:pt idx="1093">
                  <c:v>0.32</c:v>
                </c:pt>
                <c:pt idx="1094">
                  <c:v>0.32</c:v>
                </c:pt>
                <c:pt idx="1095">
                  <c:v>0.32</c:v>
                </c:pt>
                <c:pt idx="1096">
                  <c:v>0.33</c:v>
                </c:pt>
                <c:pt idx="1097">
                  <c:v>0.33</c:v>
                </c:pt>
                <c:pt idx="1098">
                  <c:v>0.33</c:v>
                </c:pt>
                <c:pt idx="1099">
                  <c:v>0.33</c:v>
                </c:pt>
                <c:pt idx="1100">
                  <c:v>0.33</c:v>
                </c:pt>
                <c:pt idx="1101">
                  <c:v>0.33</c:v>
                </c:pt>
                <c:pt idx="1102">
                  <c:v>0.33</c:v>
                </c:pt>
                <c:pt idx="1103">
                  <c:v>0.33</c:v>
                </c:pt>
                <c:pt idx="1104">
                  <c:v>0.33</c:v>
                </c:pt>
                <c:pt idx="1105">
                  <c:v>0.33</c:v>
                </c:pt>
                <c:pt idx="1106">
                  <c:v>0.33</c:v>
                </c:pt>
                <c:pt idx="1107">
                  <c:v>0.33</c:v>
                </c:pt>
                <c:pt idx="1108">
                  <c:v>0.33</c:v>
                </c:pt>
                <c:pt idx="1109">
                  <c:v>0.33</c:v>
                </c:pt>
                <c:pt idx="1110">
                  <c:v>0.33</c:v>
                </c:pt>
                <c:pt idx="1111">
                  <c:v>0.33</c:v>
                </c:pt>
                <c:pt idx="1112">
                  <c:v>0.33</c:v>
                </c:pt>
                <c:pt idx="1113">
                  <c:v>0.33</c:v>
                </c:pt>
                <c:pt idx="1114">
                  <c:v>0.33</c:v>
                </c:pt>
                <c:pt idx="1115">
                  <c:v>0.33</c:v>
                </c:pt>
                <c:pt idx="1116">
                  <c:v>0.33</c:v>
                </c:pt>
                <c:pt idx="1117">
                  <c:v>0.33</c:v>
                </c:pt>
                <c:pt idx="1118">
                  <c:v>0.33</c:v>
                </c:pt>
                <c:pt idx="1119">
                  <c:v>0.33</c:v>
                </c:pt>
                <c:pt idx="1120">
                  <c:v>0.33</c:v>
                </c:pt>
                <c:pt idx="1121">
                  <c:v>0.33</c:v>
                </c:pt>
                <c:pt idx="1122">
                  <c:v>0.33</c:v>
                </c:pt>
                <c:pt idx="1123">
                  <c:v>0.33</c:v>
                </c:pt>
                <c:pt idx="1124">
                  <c:v>0.33</c:v>
                </c:pt>
                <c:pt idx="1125">
                  <c:v>0.33</c:v>
                </c:pt>
                <c:pt idx="1126">
                  <c:v>0.33</c:v>
                </c:pt>
                <c:pt idx="1127">
                  <c:v>0.33</c:v>
                </c:pt>
                <c:pt idx="1128">
                  <c:v>0.33</c:v>
                </c:pt>
                <c:pt idx="1129">
                  <c:v>0.34</c:v>
                </c:pt>
                <c:pt idx="1130">
                  <c:v>0.34</c:v>
                </c:pt>
                <c:pt idx="1131">
                  <c:v>0.34</c:v>
                </c:pt>
                <c:pt idx="1132">
                  <c:v>0.34</c:v>
                </c:pt>
                <c:pt idx="1133">
                  <c:v>0.34</c:v>
                </c:pt>
                <c:pt idx="1134">
                  <c:v>0.34</c:v>
                </c:pt>
                <c:pt idx="1135">
                  <c:v>0.34</c:v>
                </c:pt>
                <c:pt idx="1136">
                  <c:v>0.34</c:v>
                </c:pt>
                <c:pt idx="1137">
                  <c:v>0.34</c:v>
                </c:pt>
                <c:pt idx="1138">
                  <c:v>0.34</c:v>
                </c:pt>
                <c:pt idx="1139">
                  <c:v>0.34</c:v>
                </c:pt>
                <c:pt idx="1140">
                  <c:v>0.34</c:v>
                </c:pt>
                <c:pt idx="1141">
                  <c:v>0.34</c:v>
                </c:pt>
                <c:pt idx="1142">
                  <c:v>0.34</c:v>
                </c:pt>
                <c:pt idx="1143">
                  <c:v>0.34</c:v>
                </c:pt>
                <c:pt idx="1144">
                  <c:v>0.34</c:v>
                </c:pt>
                <c:pt idx="1145">
                  <c:v>0.34</c:v>
                </c:pt>
                <c:pt idx="1146">
                  <c:v>0.34</c:v>
                </c:pt>
                <c:pt idx="1147">
                  <c:v>0.34</c:v>
                </c:pt>
                <c:pt idx="1148">
                  <c:v>0.34</c:v>
                </c:pt>
                <c:pt idx="1149">
                  <c:v>0.34</c:v>
                </c:pt>
                <c:pt idx="1150">
                  <c:v>0.34</c:v>
                </c:pt>
                <c:pt idx="1151">
                  <c:v>0.34</c:v>
                </c:pt>
                <c:pt idx="1152">
                  <c:v>0.34</c:v>
                </c:pt>
                <c:pt idx="1153">
                  <c:v>0.34</c:v>
                </c:pt>
                <c:pt idx="1154">
                  <c:v>0.34</c:v>
                </c:pt>
                <c:pt idx="1155">
                  <c:v>0.34</c:v>
                </c:pt>
                <c:pt idx="1156">
                  <c:v>0.34</c:v>
                </c:pt>
                <c:pt idx="1157">
                  <c:v>0.34</c:v>
                </c:pt>
                <c:pt idx="1158">
                  <c:v>0.34</c:v>
                </c:pt>
                <c:pt idx="1159">
                  <c:v>0.34</c:v>
                </c:pt>
                <c:pt idx="1160">
                  <c:v>0.34</c:v>
                </c:pt>
                <c:pt idx="1161">
                  <c:v>0.34</c:v>
                </c:pt>
                <c:pt idx="1162">
                  <c:v>0.34</c:v>
                </c:pt>
                <c:pt idx="1163">
                  <c:v>0.35</c:v>
                </c:pt>
                <c:pt idx="1164">
                  <c:v>0.35</c:v>
                </c:pt>
                <c:pt idx="1165">
                  <c:v>0.35</c:v>
                </c:pt>
                <c:pt idx="1166">
                  <c:v>0.35</c:v>
                </c:pt>
                <c:pt idx="1167">
                  <c:v>0.35</c:v>
                </c:pt>
                <c:pt idx="1168">
                  <c:v>0.35</c:v>
                </c:pt>
                <c:pt idx="1169">
                  <c:v>0.35</c:v>
                </c:pt>
                <c:pt idx="1170">
                  <c:v>0.35</c:v>
                </c:pt>
                <c:pt idx="1171">
                  <c:v>0.35</c:v>
                </c:pt>
                <c:pt idx="1172">
                  <c:v>0.35</c:v>
                </c:pt>
                <c:pt idx="1173">
                  <c:v>0.35</c:v>
                </c:pt>
                <c:pt idx="1174">
                  <c:v>0.35</c:v>
                </c:pt>
                <c:pt idx="1175">
                  <c:v>0.35</c:v>
                </c:pt>
                <c:pt idx="1176">
                  <c:v>0.35</c:v>
                </c:pt>
                <c:pt idx="1177">
                  <c:v>0.35</c:v>
                </c:pt>
                <c:pt idx="1178">
                  <c:v>0.35</c:v>
                </c:pt>
                <c:pt idx="1179">
                  <c:v>0.35</c:v>
                </c:pt>
                <c:pt idx="1180">
                  <c:v>0.35</c:v>
                </c:pt>
                <c:pt idx="1181">
                  <c:v>0.35</c:v>
                </c:pt>
                <c:pt idx="1182">
                  <c:v>0.35</c:v>
                </c:pt>
                <c:pt idx="1183">
                  <c:v>0.35</c:v>
                </c:pt>
                <c:pt idx="1184">
                  <c:v>0.35</c:v>
                </c:pt>
                <c:pt idx="1185">
                  <c:v>0.35</c:v>
                </c:pt>
                <c:pt idx="1186">
                  <c:v>0.35</c:v>
                </c:pt>
                <c:pt idx="1187">
                  <c:v>0.35</c:v>
                </c:pt>
                <c:pt idx="1188">
                  <c:v>0.35</c:v>
                </c:pt>
                <c:pt idx="1189">
                  <c:v>0.35</c:v>
                </c:pt>
                <c:pt idx="1190">
                  <c:v>0.35</c:v>
                </c:pt>
                <c:pt idx="1191">
                  <c:v>0.35</c:v>
                </c:pt>
                <c:pt idx="1192">
                  <c:v>0.35</c:v>
                </c:pt>
                <c:pt idx="1193">
                  <c:v>0.35</c:v>
                </c:pt>
                <c:pt idx="1194">
                  <c:v>0.35</c:v>
                </c:pt>
                <c:pt idx="1195">
                  <c:v>0.36</c:v>
                </c:pt>
                <c:pt idx="1196">
                  <c:v>0.36</c:v>
                </c:pt>
                <c:pt idx="1197">
                  <c:v>0.36</c:v>
                </c:pt>
                <c:pt idx="1198">
                  <c:v>0.36</c:v>
                </c:pt>
                <c:pt idx="1199">
                  <c:v>0.36</c:v>
                </c:pt>
                <c:pt idx="1200">
                  <c:v>0.36</c:v>
                </c:pt>
                <c:pt idx="1201">
                  <c:v>0.36</c:v>
                </c:pt>
                <c:pt idx="1202">
                  <c:v>0.36</c:v>
                </c:pt>
                <c:pt idx="1203">
                  <c:v>0.36</c:v>
                </c:pt>
                <c:pt idx="1204">
                  <c:v>0.36</c:v>
                </c:pt>
                <c:pt idx="1205">
                  <c:v>0.36</c:v>
                </c:pt>
                <c:pt idx="1206">
                  <c:v>0.36</c:v>
                </c:pt>
                <c:pt idx="1207">
                  <c:v>0.36</c:v>
                </c:pt>
                <c:pt idx="1208">
                  <c:v>0.36</c:v>
                </c:pt>
                <c:pt idx="1209">
                  <c:v>0.36</c:v>
                </c:pt>
                <c:pt idx="1210">
                  <c:v>0.36</c:v>
                </c:pt>
                <c:pt idx="1211">
                  <c:v>0.36</c:v>
                </c:pt>
                <c:pt idx="1212">
                  <c:v>0.36</c:v>
                </c:pt>
                <c:pt idx="1213">
                  <c:v>0.36</c:v>
                </c:pt>
                <c:pt idx="1214">
                  <c:v>0.36</c:v>
                </c:pt>
                <c:pt idx="1215">
                  <c:v>0.36</c:v>
                </c:pt>
                <c:pt idx="1216">
                  <c:v>0.36</c:v>
                </c:pt>
                <c:pt idx="1217">
                  <c:v>0.36</c:v>
                </c:pt>
                <c:pt idx="1218">
                  <c:v>0.36</c:v>
                </c:pt>
                <c:pt idx="1219">
                  <c:v>0.36</c:v>
                </c:pt>
                <c:pt idx="1220">
                  <c:v>0.36</c:v>
                </c:pt>
                <c:pt idx="1221">
                  <c:v>0.36</c:v>
                </c:pt>
                <c:pt idx="1222">
                  <c:v>0.36</c:v>
                </c:pt>
                <c:pt idx="1223">
                  <c:v>0.36</c:v>
                </c:pt>
                <c:pt idx="1224">
                  <c:v>0.36</c:v>
                </c:pt>
                <c:pt idx="1225">
                  <c:v>0.36</c:v>
                </c:pt>
                <c:pt idx="1226">
                  <c:v>0.36</c:v>
                </c:pt>
                <c:pt idx="1227">
                  <c:v>0.36</c:v>
                </c:pt>
                <c:pt idx="1228">
                  <c:v>0.37</c:v>
                </c:pt>
                <c:pt idx="1229">
                  <c:v>0.37</c:v>
                </c:pt>
                <c:pt idx="1230">
                  <c:v>0.37</c:v>
                </c:pt>
                <c:pt idx="1231">
                  <c:v>0.37</c:v>
                </c:pt>
                <c:pt idx="1232">
                  <c:v>0.37</c:v>
                </c:pt>
                <c:pt idx="1233">
                  <c:v>0.37</c:v>
                </c:pt>
                <c:pt idx="1234">
                  <c:v>0.37</c:v>
                </c:pt>
                <c:pt idx="1235">
                  <c:v>0.37</c:v>
                </c:pt>
                <c:pt idx="1236">
                  <c:v>0.37</c:v>
                </c:pt>
                <c:pt idx="1237">
                  <c:v>0.37</c:v>
                </c:pt>
                <c:pt idx="1238">
                  <c:v>0.37</c:v>
                </c:pt>
                <c:pt idx="1239">
                  <c:v>0.37</c:v>
                </c:pt>
                <c:pt idx="1240">
                  <c:v>0.37</c:v>
                </c:pt>
                <c:pt idx="1241">
                  <c:v>0.37</c:v>
                </c:pt>
                <c:pt idx="1242">
                  <c:v>0.37</c:v>
                </c:pt>
                <c:pt idx="1243">
                  <c:v>0.37</c:v>
                </c:pt>
                <c:pt idx="1244">
                  <c:v>0.37</c:v>
                </c:pt>
                <c:pt idx="1245">
                  <c:v>0.37</c:v>
                </c:pt>
                <c:pt idx="1246">
                  <c:v>0.37</c:v>
                </c:pt>
                <c:pt idx="1247">
                  <c:v>0.37</c:v>
                </c:pt>
                <c:pt idx="1248">
                  <c:v>0.37</c:v>
                </c:pt>
                <c:pt idx="1249">
                  <c:v>0.37</c:v>
                </c:pt>
                <c:pt idx="1250">
                  <c:v>0.37</c:v>
                </c:pt>
                <c:pt idx="1251">
                  <c:v>0.37</c:v>
                </c:pt>
                <c:pt idx="1252">
                  <c:v>0.37</c:v>
                </c:pt>
                <c:pt idx="1253">
                  <c:v>0.37</c:v>
                </c:pt>
                <c:pt idx="1254">
                  <c:v>0.37</c:v>
                </c:pt>
                <c:pt idx="1255">
                  <c:v>0.37</c:v>
                </c:pt>
                <c:pt idx="1256">
                  <c:v>0.37</c:v>
                </c:pt>
                <c:pt idx="1257">
                  <c:v>0.37</c:v>
                </c:pt>
                <c:pt idx="1258">
                  <c:v>0.37</c:v>
                </c:pt>
                <c:pt idx="1259">
                  <c:v>0.37</c:v>
                </c:pt>
                <c:pt idx="1260">
                  <c:v>0.37</c:v>
                </c:pt>
                <c:pt idx="1261">
                  <c:v>0.37</c:v>
                </c:pt>
                <c:pt idx="1262">
                  <c:v>0.37</c:v>
                </c:pt>
                <c:pt idx="1263">
                  <c:v>0.38</c:v>
                </c:pt>
                <c:pt idx="1264">
                  <c:v>0.38</c:v>
                </c:pt>
                <c:pt idx="1265">
                  <c:v>0.38</c:v>
                </c:pt>
                <c:pt idx="1266">
                  <c:v>0.38</c:v>
                </c:pt>
                <c:pt idx="1267">
                  <c:v>0.38</c:v>
                </c:pt>
                <c:pt idx="1268">
                  <c:v>0.38</c:v>
                </c:pt>
                <c:pt idx="1269">
                  <c:v>0.38</c:v>
                </c:pt>
                <c:pt idx="1270">
                  <c:v>0.38</c:v>
                </c:pt>
                <c:pt idx="1271">
                  <c:v>0.38</c:v>
                </c:pt>
                <c:pt idx="1272">
                  <c:v>0.38</c:v>
                </c:pt>
                <c:pt idx="1273">
                  <c:v>0.38</c:v>
                </c:pt>
                <c:pt idx="1274">
                  <c:v>0.38</c:v>
                </c:pt>
                <c:pt idx="1275">
                  <c:v>0.38</c:v>
                </c:pt>
                <c:pt idx="1276">
                  <c:v>0.38</c:v>
                </c:pt>
                <c:pt idx="1277">
                  <c:v>0.38</c:v>
                </c:pt>
                <c:pt idx="1278">
                  <c:v>0.38</c:v>
                </c:pt>
                <c:pt idx="1279">
                  <c:v>0.38</c:v>
                </c:pt>
                <c:pt idx="1280">
                  <c:v>0.38</c:v>
                </c:pt>
                <c:pt idx="1281">
                  <c:v>0.38</c:v>
                </c:pt>
                <c:pt idx="1282">
                  <c:v>0.38</c:v>
                </c:pt>
                <c:pt idx="1283">
                  <c:v>0.38</c:v>
                </c:pt>
                <c:pt idx="1284">
                  <c:v>0.38</c:v>
                </c:pt>
                <c:pt idx="1285">
                  <c:v>0.38</c:v>
                </c:pt>
                <c:pt idx="1286">
                  <c:v>0.38</c:v>
                </c:pt>
                <c:pt idx="1287">
                  <c:v>0.38</c:v>
                </c:pt>
                <c:pt idx="1288">
                  <c:v>0.38</c:v>
                </c:pt>
                <c:pt idx="1289">
                  <c:v>0.38</c:v>
                </c:pt>
                <c:pt idx="1290">
                  <c:v>0.38</c:v>
                </c:pt>
                <c:pt idx="1291">
                  <c:v>0.38</c:v>
                </c:pt>
                <c:pt idx="1292">
                  <c:v>0.38</c:v>
                </c:pt>
                <c:pt idx="1293">
                  <c:v>0.38</c:v>
                </c:pt>
                <c:pt idx="1294">
                  <c:v>0.39</c:v>
                </c:pt>
                <c:pt idx="1295">
                  <c:v>0.39</c:v>
                </c:pt>
                <c:pt idx="1296">
                  <c:v>0.39</c:v>
                </c:pt>
                <c:pt idx="1297">
                  <c:v>0.39</c:v>
                </c:pt>
                <c:pt idx="1298">
                  <c:v>0.39</c:v>
                </c:pt>
                <c:pt idx="1299">
                  <c:v>0.39</c:v>
                </c:pt>
                <c:pt idx="1300">
                  <c:v>0.39</c:v>
                </c:pt>
                <c:pt idx="1301">
                  <c:v>0.39</c:v>
                </c:pt>
                <c:pt idx="1302">
                  <c:v>0.39</c:v>
                </c:pt>
                <c:pt idx="1303">
                  <c:v>0.39</c:v>
                </c:pt>
                <c:pt idx="1304">
                  <c:v>0.39</c:v>
                </c:pt>
                <c:pt idx="1305">
                  <c:v>0.39</c:v>
                </c:pt>
                <c:pt idx="1306">
                  <c:v>0.39</c:v>
                </c:pt>
                <c:pt idx="1307">
                  <c:v>0.39</c:v>
                </c:pt>
                <c:pt idx="1308">
                  <c:v>0.39</c:v>
                </c:pt>
                <c:pt idx="1309">
                  <c:v>0.39</c:v>
                </c:pt>
                <c:pt idx="1310">
                  <c:v>0.39</c:v>
                </c:pt>
                <c:pt idx="1311">
                  <c:v>0.39</c:v>
                </c:pt>
                <c:pt idx="1312">
                  <c:v>0.39</c:v>
                </c:pt>
                <c:pt idx="1313">
                  <c:v>0.39</c:v>
                </c:pt>
                <c:pt idx="1314">
                  <c:v>0.39</c:v>
                </c:pt>
                <c:pt idx="1315">
                  <c:v>0.39</c:v>
                </c:pt>
                <c:pt idx="1316">
                  <c:v>0.39</c:v>
                </c:pt>
                <c:pt idx="1317">
                  <c:v>0.39</c:v>
                </c:pt>
                <c:pt idx="1318">
                  <c:v>0.39</c:v>
                </c:pt>
                <c:pt idx="1319">
                  <c:v>0.39</c:v>
                </c:pt>
                <c:pt idx="1320">
                  <c:v>0.39</c:v>
                </c:pt>
                <c:pt idx="1321">
                  <c:v>0.39</c:v>
                </c:pt>
                <c:pt idx="1322">
                  <c:v>0.39</c:v>
                </c:pt>
                <c:pt idx="1323">
                  <c:v>0.39</c:v>
                </c:pt>
                <c:pt idx="1324">
                  <c:v>0.39</c:v>
                </c:pt>
                <c:pt idx="1325">
                  <c:v>0.39</c:v>
                </c:pt>
                <c:pt idx="1326">
                  <c:v>0.39</c:v>
                </c:pt>
                <c:pt idx="1327">
                  <c:v>0.4</c:v>
                </c:pt>
                <c:pt idx="1328">
                  <c:v>0.4</c:v>
                </c:pt>
                <c:pt idx="1329">
                  <c:v>0.4</c:v>
                </c:pt>
                <c:pt idx="1330">
                  <c:v>0.4</c:v>
                </c:pt>
                <c:pt idx="1331">
                  <c:v>0.4</c:v>
                </c:pt>
                <c:pt idx="1332">
                  <c:v>0.4</c:v>
                </c:pt>
                <c:pt idx="1333">
                  <c:v>0.4</c:v>
                </c:pt>
                <c:pt idx="1334">
                  <c:v>0.4</c:v>
                </c:pt>
                <c:pt idx="1335">
                  <c:v>0.4</c:v>
                </c:pt>
                <c:pt idx="1336">
                  <c:v>0.4</c:v>
                </c:pt>
                <c:pt idx="1337">
                  <c:v>0.4</c:v>
                </c:pt>
                <c:pt idx="1338">
                  <c:v>0.4</c:v>
                </c:pt>
                <c:pt idx="1339">
                  <c:v>0.4</c:v>
                </c:pt>
                <c:pt idx="1340">
                  <c:v>0.4</c:v>
                </c:pt>
                <c:pt idx="1341">
                  <c:v>0.4</c:v>
                </c:pt>
                <c:pt idx="1342">
                  <c:v>0.4</c:v>
                </c:pt>
                <c:pt idx="1343">
                  <c:v>0.4</c:v>
                </c:pt>
                <c:pt idx="1344">
                  <c:v>0.4</c:v>
                </c:pt>
                <c:pt idx="1345">
                  <c:v>0.4</c:v>
                </c:pt>
                <c:pt idx="1346">
                  <c:v>0.4</c:v>
                </c:pt>
                <c:pt idx="1347">
                  <c:v>0.4</c:v>
                </c:pt>
                <c:pt idx="1348">
                  <c:v>0.4</c:v>
                </c:pt>
                <c:pt idx="1349">
                  <c:v>0.4</c:v>
                </c:pt>
                <c:pt idx="1350">
                  <c:v>0.4</c:v>
                </c:pt>
                <c:pt idx="1351">
                  <c:v>0.4</c:v>
                </c:pt>
                <c:pt idx="1352">
                  <c:v>0.4</c:v>
                </c:pt>
                <c:pt idx="1353">
                  <c:v>0.4</c:v>
                </c:pt>
                <c:pt idx="1354">
                  <c:v>0.4</c:v>
                </c:pt>
                <c:pt idx="1355">
                  <c:v>0.4</c:v>
                </c:pt>
                <c:pt idx="1356">
                  <c:v>0.4</c:v>
                </c:pt>
                <c:pt idx="1357">
                  <c:v>0.4</c:v>
                </c:pt>
                <c:pt idx="1358">
                  <c:v>0.4</c:v>
                </c:pt>
                <c:pt idx="1359">
                  <c:v>0.4</c:v>
                </c:pt>
                <c:pt idx="1360">
                  <c:v>0.4</c:v>
                </c:pt>
                <c:pt idx="1361">
                  <c:v>0.41</c:v>
                </c:pt>
                <c:pt idx="1362">
                  <c:v>0.41</c:v>
                </c:pt>
                <c:pt idx="1363">
                  <c:v>0.41</c:v>
                </c:pt>
                <c:pt idx="1364">
                  <c:v>0.41</c:v>
                </c:pt>
                <c:pt idx="1365">
                  <c:v>0.41</c:v>
                </c:pt>
                <c:pt idx="1366">
                  <c:v>0.41</c:v>
                </c:pt>
                <c:pt idx="1367">
                  <c:v>0.41</c:v>
                </c:pt>
                <c:pt idx="1368">
                  <c:v>0.41</c:v>
                </c:pt>
                <c:pt idx="1369">
                  <c:v>0.41</c:v>
                </c:pt>
                <c:pt idx="1370">
                  <c:v>0.41</c:v>
                </c:pt>
                <c:pt idx="1371">
                  <c:v>0.41</c:v>
                </c:pt>
                <c:pt idx="1372">
                  <c:v>0.41</c:v>
                </c:pt>
                <c:pt idx="1373">
                  <c:v>0.41</c:v>
                </c:pt>
                <c:pt idx="1374">
                  <c:v>0.41</c:v>
                </c:pt>
                <c:pt idx="1375">
                  <c:v>0.41</c:v>
                </c:pt>
                <c:pt idx="1376">
                  <c:v>0.41</c:v>
                </c:pt>
                <c:pt idx="1377">
                  <c:v>0.41</c:v>
                </c:pt>
                <c:pt idx="1378">
                  <c:v>0.41</c:v>
                </c:pt>
                <c:pt idx="1379">
                  <c:v>0.41</c:v>
                </c:pt>
                <c:pt idx="1380">
                  <c:v>0.41</c:v>
                </c:pt>
                <c:pt idx="1381">
                  <c:v>0.41</c:v>
                </c:pt>
                <c:pt idx="1382">
                  <c:v>0.41</c:v>
                </c:pt>
                <c:pt idx="1383">
                  <c:v>0.41</c:v>
                </c:pt>
                <c:pt idx="1384">
                  <c:v>0.41</c:v>
                </c:pt>
                <c:pt idx="1385">
                  <c:v>0.41</c:v>
                </c:pt>
                <c:pt idx="1386">
                  <c:v>0.41</c:v>
                </c:pt>
                <c:pt idx="1387">
                  <c:v>0.41</c:v>
                </c:pt>
                <c:pt idx="1388">
                  <c:v>0.41</c:v>
                </c:pt>
                <c:pt idx="1389">
                  <c:v>0.41</c:v>
                </c:pt>
                <c:pt idx="1390">
                  <c:v>0.41</c:v>
                </c:pt>
                <c:pt idx="1391">
                  <c:v>0.41</c:v>
                </c:pt>
                <c:pt idx="1392">
                  <c:v>0.41</c:v>
                </c:pt>
                <c:pt idx="1393">
                  <c:v>0.41</c:v>
                </c:pt>
                <c:pt idx="1394">
                  <c:v>0.42</c:v>
                </c:pt>
                <c:pt idx="1395">
                  <c:v>0.42</c:v>
                </c:pt>
                <c:pt idx="1396">
                  <c:v>0.42</c:v>
                </c:pt>
                <c:pt idx="1397">
                  <c:v>0.42</c:v>
                </c:pt>
                <c:pt idx="1398">
                  <c:v>0.42</c:v>
                </c:pt>
                <c:pt idx="1399">
                  <c:v>0.42</c:v>
                </c:pt>
                <c:pt idx="1400">
                  <c:v>0.42</c:v>
                </c:pt>
                <c:pt idx="1401">
                  <c:v>0.42</c:v>
                </c:pt>
                <c:pt idx="1402">
                  <c:v>0.42</c:v>
                </c:pt>
                <c:pt idx="1403">
                  <c:v>0.42</c:v>
                </c:pt>
                <c:pt idx="1404">
                  <c:v>0.42</c:v>
                </c:pt>
                <c:pt idx="1405">
                  <c:v>0.42</c:v>
                </c:pt>
                <c:pt idx="1406">
                  <c:v>0.42</c:v>
                </c:pt>
                <c:pt idx="1407">
                  <c:v>0.42</c:v>
                </c:pt>
                <c:pt idx="1408">
                  <c:v>0.42</c:v>
                </c:pt>
                <c:pt idx="1409">
                  <c:v>0.42</c:v>
                </c:pt>
                <c:pt idx="1410">
                  <c:v>0.42</c:v>
                </c:pt>
                <c:pt idx="1411">
                  <c:v>0.42</c:v>
                </c:pt>
                <c:pt idx="1412">
                  <c:v>0.42</c:v>
                </c:pt>
                <c:pt idx="1413">
                  <c:v>0.42</c:v>
                </c:pt>
                <c:pt idx="1414">
                  <c:v>0.42</c:v>
                </c:pt>
                <c:pt idx="1415">
                  <c:v>0.42</c:v>
                </c:pt>
                <c:pt idx="1416">
                  <c:v>0.42</c:v>
                </c:pt>
                <c:pt idx="1417">
                  <c:v>0.42</c:v>
                </c:pt>
                <c:pt idx="1418">
                  <c:v>0.42</c:v>
                </c:pt>
                <c:pt idx="1419">
                  <c:v>0.42</c:v>
                </c:pt>
                <c:pt idx="1420">
                  <c:v>0.42</c:v>
                </c:pt>
                <c:pt idx="1421">
                  <c:v>0.42</c:v>
                </c:pt>
                <c:pt idx="1422">
                  <c:v>0.42</c:v>
                </c:pt>
                <c:pt idx="1423">
                  <c:v>0.42</c:v>
                </c:pt>
                <c:pt idx="1424">
                  <c:v>0.42</c:v>
                </c:pt>
                <c:pt idx="1425">
                  <c:v>0.42</c:v>
                </c:pt>
                <c:pt idx="1426">
                  <c:v>0.42</c:v>
                </c:pt>
                <c:pt idx="1427">
                  <c:v>0.43</c:v>
                </c:pt>
                <c:pt idx="1428">
                  <c:v>0.43</c:v>
                </c:pt>
                <c:pt idx="1429">
                  <c:v>0.43</c:v>
                </c:pt>
                <c:pt idx="1430">
                  <c:v>0.43</c:v>
                </c:pt>
                <c:pt idx="1431">
                  <c:v>0.43</c:v>
                </c:pt>
                <c:pt idx="1432">
                  <c:v>0.43</c:v>
                </c:pt>
                <c:pt idx="1433">
                  <c:v>0.43</c:v>
                </c:pt>
                <c:pt idx="1434">
                  <c:v>0.43</c:v>
                </c:pt>
                <c:pt idx="1435">
                  <c:v>0.43</c:v>
                </c:pt>
                <c:pt idx="1436">
                  <c:v>0.43</c:v>
                </c:pt>
                <c:pt idx="1437">
                  <c:v>0.43</c:v>
                </c:pt>
                <c:pt idx="1438">
                  <c:v>0.43</c:v>
                </c:pt>
                <c:pt idx="1439">
                  <c:v>0.43</c:v>
                </c:pt>
                <c:pt idx="1440">
                  <c:v>0.43</c:v>
                </c:pt>
                <c:pt idx="1441">
                  <c:v>0.43</c:v>
                </c:pt>
                <c:pt idx="1442">
                  <c:v>0.43</c:v>
                </c:pt>
                <c:pt idx="1443">
                  <c:v>0.43</c:v>
                </c:pt>
                <c:pt idx="1444">
                  <c:v>0.43</c:v>
                </c:pt>
                <c:pt idx="1445">
                  <c:v>0.43</c:v>
                </c:pt>
                <c:pt idx="1446">
                  <c:v>0.43</c:v>
                </c:pt>
                <c:pt idx="1447">
                  <c:v>0.43</c:v>
                </c:pt>
                <c:pt idx="1448">
                  <c:v>0.43</c:v>
                </c:pt>
                <c:pt idx="1449">
                  <c:v>0.43</c:v>
                </c:pt>
                <c:pt idx="1450">
                  <c:v>0.43</c:v>
                </c:pt>
                <c:pt idx="1451">
                  <c:v>0.43</c:v>
                </c:pt>
                <c:pt idx="1452">
                  <c:v>0.43</c:v>
                </c:pt>
                <c:pt idx="1453">
                  <c:v>0.43</c:v>
                </c:pt>
                <c:pt idx="1454">
                  <c:v>0.43</c:v>
                </c:pt>
                <c:pt idx="1455">
                  <c:v>0.43</c:v>
                </c:pt>
                <c:pt idx="1456">
                  <c:v>0.43</c:v>
                </c:pt>
                <c:pt idx="1457">
                  <c:v>0.43</c:v>
                </c:pt>
                <c:pt idx="1458">
                  <c:v>0.43</c:v>
                </c:pt>
                <c:pt idx="1459">
                  <c:v>0.43</c:v>
                </c:pt>
                <c:pt idx="1460">
                  <c:v>0.44</c:v>
                </c:pt>
                <c:pt idx="1461">
                  <c:v>0.44</c:v>
                </c:pt>
                <c:pt idx="1462">
                  <c:v>0.44</c:v>
                </c:pt>
                <c:pt idx="1463">
                  <c:v>0.44</c:v>
                </c:pt>
                <c:pt idx="1464">
                  <c:v>0.44</c:v>
                </c:pt>
                <c:pt idx="1465">
                  <c:v>0.44</c:v>
                </c:pt>
                <c:pt idx="1466">
                  <c:v>0.44</c:v>
                </c:pt>
                <c:pt idx="1467">
                  <c:v>0.44</c:v>
                </c:pt>
                <c:pt idx="1468">
                  <c:v>0.44</c:v>
                </c:pt>
                <c:pt idx="1469">
                  <c:v>0.44</c:v>
                </c:pt>
                <c:pt idx="1470">
                  <c:v>0.44</c:v>
                </c:pt>
                <c:pt idx="1471">
                  <c:v>0.44</c:v>
                </c:pt>
                <c:pt idx="1472">
                  <c:v>0.44</c:v>
                </c:pt>
                <c:pt idx="1473">
                  <c:v>0.44</c:v>
                </c:pt>
                <c:pt idx="1474">
                  <c:v>0.44</c:v>
                </c:pt>
                <c:pt idx="1475">
                  <c:v>0.44</c:v>
                </c:pt>
                <c:pt idx="1476">
                  <c:v>0.44</c:v>
                </c:pt>
                <c:pt idx="1477">
                  <c:v>0.44</c:v>
                </c:pt>
                <c:pt idx="1478">
                  <c:v>0.44</c:v>
                </c:pt>
                <c:pt idx="1479">
                  <c:v>0.44</c:v>
                </c:pt>
                <c:pt idx="1480">
                  <c:v>0.44</c:v>
                </c:pt>
                <c:pt idx="1481">
                  <c:v>0.44</c:v>
                </c:pt>
                <c:pt idx="1482">
                  <c:v>0.44</c:v>
                </c:pt>
                <c:pt idx="1483">
                  <c:v>0.44</c:v>
                </c:pt>
                <c:pt idx="1484">
                  <c:v>0.44</c:v>
                </c:pt>
                <c:pt idx="1485">
                  <c:v>0.44</c:v>
                </c:pt>
                <c:pt idx="1486">
                  <c:v>0.44</c:v>
                </c:pt>
                <c:pt idx="1487">
                  <c:v>0.44</c:v>
                </c:pt>
                <c:pt idx="1488">
                  <c:v>0.44</c:v>
                </c:pt>
                <c:pt idx="1489">
                  <c:v>0.44</c:v>
                </c:pt>
                <c:pt idx="1490">
                  <c:v>0.44</c:v>
                </c:pt>
                <c:pt idx="1491">
                  <c:v>0.44</c:v>
                </c:pt>
                <c:pt idx="1492">
                  <c:v>0.44</c:v>
                </c:pt>
                <c:pt idx="1493">
                  <c:v>0.45</c:v>
                </c:pt>
                <c:pt idx="1494">
                  <c:v>0.45</c:v>
                </c:pt>
                <c:pt idx="1495">
                  <c:v>0.45</c:v>
                </c:pt>
                <c:pt idx="1496">
                  <c:v>0.45</c:v>
                </c:pt>
                <c:pt idx="1497">
                  <c:v>0.45</c:v>
                </c:pt>
                <c:pt idx="1498">
                  <c:v>0.45</c:v>
                </c:pt>
                <c:pt idx="1499">
                  <c:v>0.45</c:v>
                </c:pt>
                <c:pt idx="1500">
                  <c:v>0.45</c:v>
                </c:pt>
                <c:pt idx="1501">
                  <c:v>0.45</c:v>
                </c:pt>
                <c:pt idx="1502">
                  <c:v>0.45</c:v>
                </c:pt>
                <c:pt idx="1503">
                  <c:v>0.45</c:v>
                </c:pt>
                <c:pt idx="1504">
                  <c:v>0.45</c:v>
                </c:pt>
                <c:pt idx="1505">
                  <c:v>0.45</c:v>
                </c:pt>
                <c:pt idx="1506">
                  <c:v>0.45</c:v>
                </c:pt>
                <c:pt idx="1507">
                  <c:v>0.45</c:v>
                </c:pt>
                <c:pt idx="1508">
                  <c:v>0.45</c:v>
                </c:pt>
                <c:pt idx="1509">
                  <c:v>0.45</c:v>
                </c:pt>
                <c:pt idx="1510">
                  <c:v>0.45</c:v>
                </c:pt>
                <c:pt idx="1511">
                  <c:v>0.45</c:v>
                </c:pt>
                <c:pt idx="1512">
                  <c:v>0.45</c:v>
                </c:pt>
                <c:pt idx="1513">
                  <c:v>0.45</c:v>
                </c:pt>
                <c:pt idx="1514">
                  <c:v>0.45</c:v>
                </c:pt>
                <c:pt idx="1515">
                  <c:v>0.45</c:v>
                </c:pt>
                <c:pt idx="1516">
                  <c:v>0.45</c:v>
                </c:pt>
                <c:pt idx="1517">
                  <c:v>0.45</c:v>
                </c:pt>
                <c:pt idx="1518">
                  <c:v>0.45</c:v>
                </c:pt>
                <c:pt idx="1519">
                  <c:v>0.45</c:v>
                </c:pt>
                <c:pt idx="1520">
                  <c:v>0.45</c:v>
                </c:pt>
                <c:pt idx="1521">
                  <c:v>0.45</c:v>
                </c:pt>
                <c:pt idx="1522">
                  <c:v>0.45</c:v>
                </c:pt>
                <c:pt idx="1523">
                  <c:v>0.45</c:v>
                </c:pt>
                <c:pt idx="1524">
                  <c:v>0.45</c:v>
                </c:pt>
                <c:pt idx="1525">
                  <c:v>0.45</c:v>
                </c:pt>
                <c:pt idx="1526">
                  <c:v>0.45</c:v>
                </c:pt>
                <c:pt idx="1527">
                  <c:v>0.45</c:v>
                </c:pt>
                <c:pt idx="1528">
                  <c:v>0.46</c:v>
                </c:pt>
                <c:pt idx="1529">
                  <c:v>0.46</c:v>
                </c:pt>
                <c:pt idx="1530">
                  <c:v>0.46</c:v>
                </c:pt>
                <c:pt idx="1531">
                  <c:v>0.46</c:v>
                </c:pt>
                <c:pt idx="1532">
                  <c:v>0.46</c:v>
                </c:pt>
                <c:pt idx="1533">
                  <c:v>0.46</c:v>
                </c:pt>
                <c:pt idx="1534">
                  <c:v>0.46</c:v>
                </c:pt>
                <c:pt idx="1535">
                  <c:v>0.46</c:v>
                </c:pt>
                <c:pt idx="1536">
                  <c:v>0.46</c:v>
                </c:pt>
                <c:pt idx="1537">
                  <c:v>0.46</c:v>
                </c:pt>
                <c:pt idx="1538">
                  <c:v>0.46</c:v>
                </c:pt>
                <c:pt idx="1539">
                  <c:v>0.46</c:v>
                </c:pt>
                <c:pt idx="1540">
                  <c:v>0.46</c:v>
                </c:pt>
                <c:pt idx="1541">
                  <c:v>0.46</c:v>
                </c:pt>
                <c:pt idx="1542">
                  <c:v>0.46</c:v>
                </c:pt>
                <c:pt idx="1543">
                  <c:v>0.46</c:v>
                </c:pt>
                <c:pt idx="1544">
                  <c:v>0.46</c:v>
                </c:pt>
                <c:pt idx="1545">
                  <c:v>0.46</c:v>
                </c:pt>
                <c:pt idx="1546">
                  <c:v>0.46</c:v>
                </c:pt>
                <c:pt idx="1547">
                  <c:v>0.46</c:v>
                </c:pt>
                <c:pt idx="1548">
                  <c:v>0.46</c:v>
                </c:pt>
                <c:pt idx="1549">
                  <c:v>0.46</c:v>
                </c:pt>
                <c:pt idx="1550">
                  <c:v>0.46</c:v>
                </c:pt>
                <c:pt idx="1551">
                  <c:v>0.46</c:v>
                </c:pt>
                <c:pt idx="1552">
                  <c:v>0.46</c:v>
                </c:pt>
                <c:pt idx="1553">
                  <c:v>0.46</c:v>
                </c:pt>
                <c:pt idx="1554">
                  <c:v>0.46</c:v>
                </c:pt>
                <c:pt idx="1555">
                  <c:v>0.46</c:v>
                </c:pt>
                <c:pt idx="1556">
                  <c:v>0.46</c:v>
                </c:pt>
                <c:pt idx="1557">
                  <c:v>0.46</c:v>
                </c:pt>
                <c:pt idx="1558">
                  <c:v>0.46</c:v>
                </c:pt>
                <c:pt idx="1559">
                  <c:v>0.46</c:v>
                </c:pt>
                <c:pt idx="1560">
                  <c:v>0.47</c:v>
                </c:pt>
                <c:pt idx="1561">
                  <c:v>0.47</c:v>
                </c:pt>
                <c:pt idx="1562">
                  <c:v>0.47</c:v>
                </c:pt>
                <c:pt idx="1563">
                  <c:v>0.47</c:v>
                </c:pt>
                <c:pt idx="1564">
                  <c:v>0.47</c:v>
                </c:pt>
                <c:pt idx="1565">
                  <c:v>0.47</c:v>
                </c:pt>
                <c:pt idx="1566">
                  <c:v>0.47</c:v>
                </c:pt>
                <c:pt idx="1567">
                  <c:v>0.47</c:v>
                </c:pt>
                <c:pt idx="1568">
                  <c:v>0.47</c:v>
                </c:pt>
                <c:pt idx="1569">
                  <c:v>0.47</c:v>
                </c:pt>
                <c:pt idx="1570">
                  <c:v>0.47</c:v>
                </c:pt>
                <c:pt idx="1571">
                  <c:v>0.47</c:v>
                </c:pt>
                <c:pt idx="1572">
                  <c:v>0.47</c:v>
                </c:pt>
                <c:pt idx="1573">
                  <c:v>0.47</c:v>
                </c:pt>
                <c:pt idx="1574">
                  <c:v>0.47</c:v>
                </c:pt>
                <c:pt idx="1575">
                  <c:v>0.47</c:v>
                </c:pt>
                <c:pt idx="1576">
                  <c:v>0.47</c:v>
                </c:pt>
                <c:pt idx="1577">
                  <c:v>0.47</c:v>
                </c:pt>
                <c:pt idx="1578">
                  <c:v>0.47</c:v>
                </c:pt>
                <c:pt idx="1579">
                  <c:v>0.47</c:v>
                </c:pt>
                <c:pt idx="1580">
                  <c:v>0.47</c:v>
                </c:pt>
                <c:pt idx="1581">
                  <c:v>0.47</c:v>
                </c:pt>
                <c:pt idx="1582">
                  <c:v>0.47</c:v>
                </c:pt>
                <c:pt idx="1583">
                  <c:v>0.47</c:v>
                </c:pt>
                <c:pt idx="1584">
                  <c:v>0.47</c:v>
                </c:pt>
                <c:pt idx="1585">
                  <c:v>0.47</c:v>
                </c:pt>
                <c:pt idx="1586">
                  <c:v>0.47</c:v>
                </c:pt>
                <c:pt idx="1587">
                  <c:v>0.47</c:v>
                </c:pt>
                <c:pt idx="1588">
                  <c:v>0.47</c:v>
                </c:pt>
                <c:pt idx="1589">
                  <c:v>0.47</c:v>
                </c:pt>
                <c:pt idx="1590">
                  <c:v>0.47</c:v>
                </c:pt>
                <c:pt idx="1591">
                  <c:v>0.47</c:v>
                </c:pt>
                <c:pt idx="1592">
                  <c:v>0.47</c:v>
                </c:pt>
                <c:pt idx="1593">
                  <c:v>0.48</c:v>
                </c:pt>
                <c:pt idx="1594">
                  <c:v>0.48</c:v>
                </c:pt>
                <c:pt idx="1595">
                  <c:v>0.48</c:v>
                </c:pt>
                <c:pt idx="1596">
                  <c:v>0.48</c:v>
                </c:pt>
                <c:pt idx="1597">
                  <c:v>0.48</c:v>
                </c:pt>
                <c:pt idx="1598">
                  <c:v>0.48</c:v>
                </c:pt>
                <c:pt idx="1599">
                  <c:v>0.48</c:v>
                </c:pt>
                <c:pt idx="1600">
                  <c:v>0.48</c:v>
                </c:pt>
                <c:pt idx="1601">
                  <c:v>0.48</c:v>
                </c:pt>
                <c:pt idx="1602">
                  <c:v>0.48</c:v>
                </c:pt>
                <c:pt idx="1603">
                  <c:v>0.48</c:v>
                </c:pt>
                <c:pt idx="1604">
                  <c:v>0.48</c:v>
                </c:pt>
                <c:pt idx="1605">
                  <c:v>0.48</c:v>
                </c:pt>
                <c:pt idx="1606">
                  <c:v>0.48</c:v>
                </c:pt>
                <c:pt idx="1607">
                  <c:v>0.48</c:v>
                </c:pt>
                <c:pt idx="1608">
                  <c:v>0.48</c:v>
                </c:pt>
                <c:pt idx="1609">
                  <c:v>0.48</c:v>
                </c:pt>
                <c:pt idx="1610">
                  <c:v>0.48</c:v>
                </c:pt>
                <c:pt idx="1611">
                  <c:v>0.48</c:v>
                </c:pt>
                <c:pt idx="1612">
                  <c:v>0.48</c:v>
                </c:pt>
                <c:pt idx="1613">
                  <c:v>0.48</c:v>
                </c:pt>
                <c:pt idx="1614">
                  <c:v>0.48</c:v>
                </c:pt>
                <c:pt idx="1615">
                  <c:v>0.48</c:v>
                </c:pt>
                <c:pt idx="1616">
                  <c:v>0.48</c:v>
                </c:pt>
                <c:pt idx="1617">
                  <c:v>0.48</c:v>
                </c:pt>
                <c:pt idx="1618">
                  <c:v>0.48</c:v>
                </c:pt>
                <c:pt idx="1619">
                  <c:v>0.48</c:v>
                </c:pt>
                <c:pt idx="1620">
                  <c:v>0.48</c:v>
                </c:pt>
                <c:pt idx="1621">
                  <c:v>0.48</c:v>
                </c:pt>
                <c:pt idx="1622">
                  <c:v>0.48</c:v>
                </c:pt>
                <c:pt idx="1623">
                  <c:v>0.48</c:v>
                </c:pt>
                <c:pt idx="1624">
                  <c:v>0.48</c:v>
                </c:pt>
                <c:pt idx="1625">
                  <c:v>0.48</c:v>
                </c:pt>
                <c:pt idx="1626">
                  <c:v>0.49</c:v>
                </c:pt>
                <c:pt idx="1627">
                  <c:v>0.49</c:v>
                </c:pt>
                <c:pt idx="1628">
                  <c:v>0.49</c:v>
                </c:pt>
                <c:pt idx="1629">
                  <c:v>0.49</c:v>
                </c:pt>
                <c:pt idx="1630">
                  <c:v>0.49</c:v>
                </c:pt>
                <c:pt idx="1631">
                  <c:v>0.49</c:v>
                </c:pt>
                <c:pt idx="1632">
                  <c:v>0.49</c:v>
                </c:pt>
                <c:pt idx="1633">
                  <c:v>0.49</c:v>
                </c:pt>
                <c:pt idx="1634">
                  <c:v>0.49</c:v>
                </c:pt>
                <c:pt idx="1635">
                  <c:v>0.49</c:v>
                </c:pt>
                <c:pt idx="1636">
                  <c:v>0.49</c:v>
                </c:pt>
                <c:pt idx="1637">
                  <c:v>0.49</c:v>
                </c:pt>
                <c:pt idx="1638">
                  <c:v>0.49</c:v>
                </c:pt>
                <c:pt idx="1639">
                  <c:v>0.49</c:v>
                </c:pt>
                <c:pt idx="1640">
                  <c:v>0.49</c:v>
                </c:pt>
                <c:pt idx="1641">
                  <c:v>0.49</c:v>
                </c:pt>
                <c:pt idx="1642">
                  <c:v>0.49</c:v>
                </c:pt>
                <c:pt idx="1643">
                  <c:v>0.49</c:v>
                </c:pt>
                <c:pt idx="1644">
                  <c:v>0.49</c:v>
                </c:pt>
                <c:pt idx="1645">
                  <c:v>0.49</c:v>
                </c:pt>
                <c:pt idx="1646">
                  <c:v>0.49</c:v>
                </c:pt>
                <c:pt idx="1647">
                  <c:v>0.49</c:v>
                </c:pt>
                <c:pt idx="1648">
                  <c:v>0.49</c:v>
                </c:pt>
                <c:pt idx="1649">
                  <c:v>0.49</c:v>
                </c:pt>
                <c:pt idx="1650">
                  <c:v>0.49</c:v>
                </c:pt>
                <c:pt idx="1651">
                  <c:v>0.49</c:v>
                </c:pt>
                <c:pt idx="1652">
                  <c:v>0.49</c:v>
                </c:pt>
                <c:pt idx="1653">
                  <c:v>0.49</c:v>
                </c:pt>
                <c:pt idx="1654">
                  <c:v>0.49</c:v>
                </c:pt>
                <c:pt idx="1655">
                  <c:v>0.49</c:v>
                </c:pt>
                <c:pt idx="1656">
                  <c:v>0.49</c:v>
                </c:pt>
                <c:pt idx="1657">
                  <c:v>0.49</c:v>
                </c:pt>
                <c:pt idx="1658">
                  <c:v>0.49</c:v>
                </c:pt>
                <c:pt idx="1659">
                  <c:v>0.49</c:v>
                </c:pt>
                <c:pt idx="1660">
                  <c:v>0.5</c:v>
                </c:pt>
                <c:pt idx="1661">
                  <c:v>0.5</c:v>
                </c:pt>
                <c:pt idx="1662">
                  <c:v>0.5</c:v>
                </c:pt>
                <c:pt idx="1663">
                  <c:v>0.5</c:v>
                </c:pt>
                <c:pt idx="1664">
                  <c:v>0.5</c:v>
                </c:pt>
                <c:pt idx="1665">
                  <c:v>0.5</c:v>
                </c:pt>
                <c:pt idx="1666">
                  <c:v>0.5</c:v>
                </c:pt>
                <c:pt idx="1667">
                  <c:v>0.5</c:v>
                </c:pt>
                <c:pt idx="1668">
                  <c:v>0.5</c:v>
                </c:pt>
                <c:pt idx="1669">
                  <c:v>0.5</c:v>
                </c:pt>
                <c:pt idx="1670">
                  <c:v>0.5</c:v>
                </c:pt>
                <c:pt idx="1671">
                  <c:v>0.5</c:v>
                </c:pt>
                <c:pt idx="1672">
                  <c:v>0.5</c:v>
                </c:pt>
                <c:pt idx="1673">
                  <c:v>0.5</c:v>
                </c:pt>
                <c:pt idx="1674">
                  <c:v>0.5</c:v>
                </c:pt>
                <c:pt idx="1675">
                  <c:v>0.5</c:v>
                </c:pt>
                <c:pt idx="1676">
                  <c:v>0.5</c:v>
                </c:pt>
                <c:pt idx="1677">
                  <c:v>0.5</c:v>
                </c:pt>
                <c:pt idx="1678">
                  <c:v>0.5</c:v>
                </c:pt>
                <c:pt idx="1679">
                  <c:v>0.5</c:v>
                </c:pt>
                <c:pt idx="1680">
                  <c:v>0.5</c:v>
                </c:pt>
                <c:pt idx="1681">
                  <c:v>0.5</c:v>
                </c:pt>
                <c:pt idx="1682">
                  <c:v>0.5</c:v>
                </c:pt>
                <c:pt idx="1683">
                  <c:v>0.5</c:v>
                </c:pt>
                <c:pt idx="1684">
                  <c:v>0.5</c:v>
                </c:pt>
                <c:pt idx="1685">
                  <c:v>0.5</c:v>
                </c:pt>
                <c:pt idx="1686">
                  <c:v>0.5</c:v>
                </c:pt>
                <c:pt idx="1687">
                  <c:v>0.5</c:v>
                </c:pt>
                <c:pt idx="1688">
                  <c:v>0.5</c:v>
                </c:pt>
                <c:pt idx="1689">
                  <c:v>0.5</c:v>
                </c:pt>
                <c:pt idx="1690">
                  <c:v>0.5</c:v>
                </c:pt>
                <c:pt idx="1691">
                  <c:v>0.5</c:v>
                </c:pt>
                <c:pt idx="1692">
                  <c:v>0.5</c:v>
                </c:pt>
                <c:pt idx="1693">
                  <c:v>0.51</c:v>
                </c:pt>
                <c:pt idx="1694">
                  <c:v>0.51</c:v>
                </c:pt>
                <c:pt idx="1695">
                  <c:v>0.51</c:v>
                </c:pt>
                <c:pt idx="1696">
                  <c:v>0.51</c:v>
                </c:pt>
                <c:pt idx="1697">
                  <c:v>0.51</c:v>
                </c:pt>
                <c:pt idx="1698">
                  <c:v>0.51</c:v>
                </c:pt>
                <c:pt idx="1699">
                  <c:v>0.51</c:v>
                </c:pt>
                <c:pt idx="1700">
                  <c:v>0.51</c:v>
                </c:pt>
                <c:pt idx="1701">
                  <c:v>0.51</c:v>
                </c:pt>
                <c:pt idx="1702">
                  <c:v>0.51</c:v>
                </c:pt>
                <c:pt idx="1703">
                  <c:v>0.51</c:v>
                </c:pt>
                <c:pt idx="1704">
                  <c:v>0.51</c:v>
                </c:pt>
                <c:pt idx="1705">
                  <c:v>0.51</c:v>
                </c:pt>
                <c:pt idx="1706">
                  <c:v>0.51</c:v>
                </c:pt>
                <c:pt idx="1707">
                  <c:v>0.51</c:v>
                </c:pt>
                <c:pt idx="1708">
                  <c:v>0.51</c:v>
                </c:pt>
                <c:pt idx="1709">
                  <c:v>0.51</c:v>
                </c:pt>
                <c:pt idx="1710">
                  <c:v>0.51</c:v>
                </c:pt>
                <c:pt idx="1711">
                  <c:v>0.51</c:v>
                </c:pt>
                <c:pt idx="1712">
                  <c:v>0.51</c:v>
                </c:pt>
                <c:pt idx="1713">
                  <c:v>0.51</c:v>
                </c:pt>
                <c:pt idx="1714">
                  <c:v>0.51</c:v>
                </c:pt>
                <c:pt idx="1715">
                  <c:v>0.51</c:v>
                </c:pt>
                <c:pt idx="1716">
                  <c:v>0.51</c:v>
                </c:pt>
                <c:pt idx="1717">
                  <c:v>0.51</c:v>
                </c:pt>
                <c:pt idx="1718">
                  <c:v>0.51</c:v>
                </c:pt>
                <c:pt idx="1719">
                  <c:v>0.51</c:v>
                </c:pt>
                <c:pt idx="1720">
                  <c:v>0.51</c:v>
                </c:pt>
                <c:pt idx="1721">
                  <c:v>0.51</c:v>
                </c:pt>
                <c:pt idx="1722">
                  <c:v>0.51</c:v>
                </c:pt>
                <c:pt idx="1723">
                  <c:v>0.51</c:v>
                </c:pt>
                <c:pt idx="1724">
                  <c:v>0.51</c:v>
                </c:pt>
                <c:pt idx="1725">
                  <c:v>0.52</c:v>
                </c:pt>
                <c:pt idx="1726">
                  <c:v>0.52</c:v>
                </c:pt>
                <c:pt idx="1727">
                  <c:v>0.52</c:v>
                </c:pt>
                <c:pt idx="1728">
                  <c:v>0.52</c:v>
                </c:pt>
                <c:pt idx="1729">
                  <c:v>0.52</c:v>
                </c:pt>
                <c:pt idx="1730">
                  <c:v>0.52</c:v>
                </c:pt>
                <c:pt idx="1731">
                  <c:v>0.52</c:v>
                </c:pt>
                <c:pt idx="1732">
                  <c:v>0.52</c:v>
                </c:pt>
                <c:pt idx="1733">
                  <c:v>0.52</c:v>
                </c:pt>
                <c:pt idx="1734">
                  <c:v>0.52</c:v>
                </c:pt>
                <c:pt idx="1735">
                  <c:v>0.52</c:v>
                </c:pt>
                <c:pt idx="1736">
                  <c:v>0.52</c:v>
                </c:pt>
                <c:pt idx="1737">
                  <c:v>0.52</c:v>
                </c:pt>
                <c:pt idx="1738">
                  <c:v>0.52</c:v>
                </c:pt>
                <c:pt idx="1739">
                  <c:v>0.52</c:v>
                </c:pt>
                <c:pt idx="1740">
                  <c:v>0.52</c:v>
                </c:pt>
                <c:pt idx="1741">
                  <c:v>0.52</c:v>
                </c:pt>
                <c:pt idx="1742">
                  <c:v>0.52</c:v>
                </c:pt>
                <c:pt idx="1743">
                  <c:v>0.52</c:v>
                </c:pt>
                <c:pt idx="1744">
                  <c:v>0.52</c:v>
                </c:pt>
                <c:pt idx="1745">
                  <c:v>0.52</c:v>
                </c:pt>
                <c:pt idx="1746">
                  <c:v>0.52</c:v>
                </c:pt>
                <c:pt idx="1747">
                  <c:v>0.52</c:v>
                </c:pt>
                <c:pt idx="1748">
                  <c:v>0.52</c:v>
                </c:pt>
                <c:pt idx="1749">
                  <c:v>0.52</c:v>
                </c:pt>
                <c:pt idx="1750">
                  <c:v>0.52</c:v>
                </c:pt>
                <c:pt idx="1751">
                  <c:v>0.52</c:v>
                </c:pt>
                <c:pt idx="1752">
                  <c:v>0.52</c:v>
                </c:pt>
                <c:pt idx="1753">
                  <c:v>0.52</c:v>
                </c:pt>
                <c:pt idx="1754">
                  <c:v>0.52</c:v>
                </c:pt>
                <c:pt idx="1755">
                  <c:v>0.52</c:v>
                </c:pt>
                <c:pt idx="1756">
                  <c:v>0.52</c:v>
                </c:pt>
                <c:pt idx="1757">
                  <c:v>0.52</c:v>
                </c:pt>
                <c:pt idx="1758">
                  <c:v>0.53</c:v>
                </c:pt>
                <c:pt idx="1759">
                  <c:v>0.53</c:v>
                </c:pt>
                <c:pt idx="1760">
                  <c:v>0.53</c:v>
                </c:pt>
                <c:pt idx="1761">
                  <c:v>0.53</c:v>
                </c:pt>
                <c:pt idx="1762">
                  <c:v>0.53</c:v>
                </c:pt>
                <c:pt idx="1763">
                  <c:v>0.53</c:v>
                </c:pt>
                <c:pt idx="1764">
                  <c:v>0.53</c:v>
                </c:pt>
                <c:pt idx="1765">
                  <c:v>0.53</c:v>
                </c:pt>
                <c:pt idx="1766">
                  <c:v>0.53</c:v>
                </c:pt>
                <c:pt idx="1767">
                  <c:v>0.53</c:v>
                </c:pt>
                <c:pt idx="1768">
                  <c:v>0.53</c:v>
                </c:pt>
                <c:pt idx="1769">
                  <c:v>0.53</c:v>
                </c:pt>
                <c:pt idx="1770">
                  <c:v>0.53</c:v>
                </c:pt>
                <c:pt idx="1771">
                  <c:v>0.53</c:v>
                </c:pt>
                <c:pt idx="1772">
                  <c:v>0.53</c:v>
                </c:pt>
                <c:pt idx="1773">
                  <c:v>0.53</c:v>
                </c:pt>
                <c:pt idx="1774">
                  <c:v>0.53</c:v>
                </c:pt>
                <c:pt idx="1775">
                  <c:v>0.53</c:v>
                </c:pt>
                <c:pt idx="1776">
                  <c:v>0.53</c:v>
                </c:pt>
                <c:pt idx="1777">
                  <c:v>0.53</c:v>
                </c:pt>
                <c:pt idx="1778">
                  <c:v>0.53</c:v>
                </c:pt>
                <c:pt idx="1779">
                  <c:v>0.53</c:v>
                </c:pt>
                <c:pt idx="1780">
                  <c:v>0.53</c:v>
                </c:pt>
                <c:pt idx="1781">
                  <c:v>0.53</c:v>
                </c:pt>
                <c:pt idx="1782">
                  <c:v>0.53</c:v>
                </c:pt>
                <c:pt idx="1783">
                  <c:v>0.53</c:v>
                </c:pt>
                <c:pt idx="1784">
                  <c:v>0.53</c:v>
                </c:pt>
                <c:pt idx="1785">
                  <c:v>0.53</c:v>
                </c:pt>
                <c:pt idx="1786">
                  <c:v>0.53</c:v>
                </c:pt>
                <c:pt idx="1787">
                  <c:v>0.53</c:v>
                </c:pt>
                <c:pt idx="1788">
                  <c:v>0.53</c:v>
                </c:pt>
                <c:pt idx="1789">
                  <c:v>0.53</c:v>
                </c:pt>
                <c:pt idx="1790">
                  <c:v>0.53</c:v>
                </c:pt>
                <c:pt idx="1791">
                  <c:v>0.53</c:v>
                </c:pt>
                <c:pt idx="1792">
                  <c:v>0.54</c:v>
                </c:pt>
                <c:pt idx="1793">
                  <c:v>0.54</c:v>
                </c:pt>
                <c:pt idx="1794">
                  <c:v>0.54</c:v>
                </c:pt>
                <c:pt idx="1795">
                  <c:v>0.54</c:v>
                </c:pt>
                <c:pt idx="1796">
                  <c:v>0.54</c:v>
                </c:pt>
                <c:pt idx="1797">
                  <c:v>0.54</c:v>
                </c:pt>
                <c:pt idx="1798">
                  <c:v>0.54</c:v>
                </c:pt>
                <c:pt idx="1799">
                  <c:v>0.54</c:v>
                </c:pt>
                <c:pt idx="1800">
                  <c:v>0.54</c:v>
                </c:pt>
                <c:pt idx="1801">
                  <c:v>0.54</c:v>
                </c:pt>
                <c:pt idx="1802">
                  <c:v>0.54</c:v>
                </c:pt>
                <c:pt idx="1803">
                  <c:v>0.54</c:v>
                </c:pt>
                <c:pt idx="1804">
                  <c:v>0.54</c:v>
                </c:pt>
                <c:pt idx="1805">
                  <c:v>0.54</c:v>
                </c:pt>
                <c:pt idx="1806">
                  <c:v>0.54</c:v>
                </c:pt>
                <c:pt idx="1807">
                  <c:v>0.54</c:v>
                </c:pt>
                <c:pt idx="1808">
                  <c:v>0.54</c:v>
                </c:pt>
                <c:pt idx="1809">
                  <c:v>0.54</c:v>
                </c:pt>
                <c:pt idx="1810">
                  <c:v>0.54</c:v>
                </c:pt>
                <c:pt idx="1811">
                  <c:v>0.54</c:v>
                </c:pt>
                <c:pt idx="1812">
                  <c:v>0.54</c:v>
                </c:pt>
                <c:pt idx="1813">
                  <c:v>0.54</c:v>
                </c:pt>
                <c:pt idx="1814">
                  <c:v>0.54</c:v>
                </c:pt>
                <c:pt idx="1815">
                  <c:v>0.54</c:v>
                </c:pt>
                <c:pt idx="1816">
                  <c:v>0.54</c:v>
                </c:pt>
                <c:pt idx="1817">
                  <c:v>0.54</c:v>
                </c:pt>
                <c:pt idx="1818">
                  <c:v>0.54</c:v>
                </c:pt>
                <c:pt idx="1819">
                  <c:v>0.54</c:v>
                </c:pt>
                <c:pt idx="1820">
                  <c:v>0.54</c:v>
                </c:pt>
                <c:pt idx="1821">
                  <c:v>0.54</c:v>
                </c:pt>
                <c:pt idx="1822">
                  <c:v>0.54</c:v>
                </c:pt>
                <c:pt idx="1823">
                  <c:v>0.54</c:v>
                </c:pt>
                <c:pt idx="1824">
                  <c:v>0.54</c:v>
                </c:pt>
                <c:pt idx="1825">
                  <c:v>0.54</c:v>
                </c:pt>
                <c:pt idx="1826">
                  <c:v>0.55000000000000004</c:v>
                </c:pt>
                <c:pt idx="1827">
                  <c:v>0.55000000000000004</c:v>
                </c:pt>
                <c:pt idx="1828">
                  <c:v>0.55000000000000004</c:v>
                </c:pt>
                <c:pt idx="1829">
                  <c:v>0.55000000000000004</c:v>
                </c:pt>
                <c:pt idx="1830">
                  <c:v>0.55000000000000004</c:v>
                </c:pt>
                <c:pt idx="1831">
                  <c:v>0.55000000000000004</c:v>
                </c:pt>
                <c:pt idx="1832">
                  <c:v>0.55000000000000004</c:v>
                </c:pt>
                <c:pt idx="1833">
                  <c:v>0.55000000000000004</c:v>
                </c:pt>
                <c:pt idx="1834">
                  <c:v>0.55000000000000004</c:v>
                </c:pt>
                <c:pt idx="1835">
                  <c:v>0.55000000000000004</c:v>
                </c:pt>
                <c:pt idx="1836">
                  <c:v>0.55000000000000004</c:v>
                </c:pt>
                <c:pt idx="1837">
                  <c:v>0.55000000000000004</c:v>
                </c:pt>
                <c:pt idx="1838">
                  <c:v>0.55000000000000004</c:v>
                </c:pt>
                <c:pt idx="1839">
                  <c:v>0.55000000000000004</c:v>
                </c:pt>
                <c:pt idx="1840">
                  <c:v>0.55000000000000004</c:v>
                </c:pt>
                <c:pt idx="1841">
                  <c:v>0.55000000000000004</c:v>
                </c:pt>
                <c:pt idx="1842">
                  <c:v>0.55000000000000004</c:v>
                </c:pt>
                <c:pt idx="1843">
                  <c:v>0.55000000000000004</c:v>
                </c:pt>
                <c:pt idx="1844">
                  <c:v>0.55000000000000004</c:v>
                </c:pt>
                <c:pt idx="1845">
                  <c:v>0.55000000000000004</c:v>
                </c:pt>
                <c:pt idx="1846">
                  <c:v>0.55000000000000004</c:v>
                </c:pt>
                <c:pt idx="1847">
                  <c:v>0.55000000000000004</c:v>
                </c:pt>
                <c:pt idx="1848">
                  <c:v>0.55000000000000004</c:v>
                </c:pt>
                <c:pt idx="1849">
                  <c:v>0.55000000000000004</c:v>
                </c:pt>
                <c:pt idx="1850">
                  <c:v>0.55000000000000004</c:v>
                </c:pt>
                <c:pt idx="1851">
                  <c:v>0.55000000000000004</c:v>
                </c:pt>
                <c:pt idx="1852">
                  <c:v>0.55000000000000004</c:v>
                </c:pt>
                <c:pt idx="1853">
                  <c:v>0.55000000000000004</c:v>
                </c:pt>
                <c:pt idx="1854">
                  <c:v>0.55000000000000004</c:v>
                </c:pt>
                <c:pt idx="1855">
                  <c:v>0.55000000000000004</c:v>
                </c:pt>
                <c:pt idx="1856">
                  <c:v>0.55000000000000004</c:v>
                </c:pt>
                <c:pt idx="1857">
                  <c:v>0.55000000000000004</c:v>
                </c:pt>
                <c:pt idx="1858">
                  <c:v>0.56000000000000005</c:v>
                </c:pt>
                <c:pt idx="1859">
                  <c:v>0.56000000000000005</c:v>
                </c:pt>
                <c:pt idx="1860">
                  <c:v>0.56000000000000005</c:v>
                </c:pt>
                <c:pt idx="1861">
                  <c:v>0.56000000000000005</c:v>
                </c:pt>
                <c:pt idx="1862">
                  <c:v>0.56000000000000005</c:v>
                </c:pt>
                <c:pt idx="1863">
                  <c:v>0.56000000000000005</c:v>
                </c:pt>
                <c:pt idx="1864">
                  <c:v>0.56000000000000005</c:v>
                </c:pt>
                <c:pt idx="1865">
                  <c:v>0.56000000000000005</c:v>
                </c:pt>
                <c:pt idx="1866">
                  <c:v>0.56000000000000005</c:v>
                </c:pt>
                <c:pt idx="1867">
                  <c:v>0.56000000000000005</c:v>
                </c:pt>
                <c:pt idx="1868">
                  <c:v>0.56000000000000005</c:v>
                </c:pt>
                <c:pt idx="1869">
                  <c:v>0.56000000000000005</c:v>
                </c:pt>
                <c:pt idx="1870">
                  <c:v>0.56000000000000005</c:v>
                </c:pt>
                <c:pt idx="1871">
                  <c:v>0.56000000000000005</c:v>
                </c:pt>
                <c:pt idx="1872">
                  <c:v>0.56000000000000005</c:v>
                </c:pt>
                <c:pt idx="1873">
                  <c:v>0.56000000000000005</c:v>
                </c:pt>
                <c:pt idx="1874">
                  <c:v>0.56000000000000005</c:v>
                </c:pt>
                <c:pt idx="1875">
                  <c:v>0.56000000000000005</c:v>
                </c:pt>
                <c:pt idx="1876">
                  <c:v>0.56000000000000005</c:v>
                </c:pt>
                <c:pt idx="1877">
                  <c:v>0.56000000000000005</c:v>
                </c:pt>
                <c:pt idx="1878">
                  <c:v>0.56000000000000005</c:v>
                </c:pt>
                <c:pt idx="1879">
                  <c:v>0.56000000000000005</c:v>
                </c:pt>
                <c:pt idx="1880">
                  <c:v>0.56000000000000005</c:v>
                </c:pt>
                <c:pt idx="1881">
                  <c:v>0.56000000000000005</c:v>
                </c:pt>
                <c:pt idx="1882">
                  <c:v>0.56000000000000005</c:v>
                </c:pt>
                <c:pt idx="1883">
                  <c:v>0.56000000000000005</c:v>
                </c:pt>
                <c:pt idx="1884">
                  <c:v>0.56000000000000005</c:v>
                </c:pt>
                <c:pt idx="1885">
                  <c:v>0.56000000000000005</c:v>
                </c:pt>
                <c:pt idx="1886">
                  <c:v>0.56000000000000005</c:v>
                </c:pt>
                <c:pt idx="1887">
                  <c:v>0.56000000000000005</c:v>
                </c:pt>
                <c:pt idx="1888">
                  <c:v>0.56000000000000005</c:v>
                </c:pt>
                <c:pt idx="1889">
                  <c:v>0.56000000000000005</c:v>
                </c:pt>
                <c:pt idx="1890">
                  <c:v>0.56000000000000005</c:v>
                </c:pt>
                <c:pt idx="1891">
                  <c:v>0.56999999999999995</c:v>
                </c:pt>
                <c:pt idx="1892">
                  <c:v>0.56999999999999995</c:v>
                </c:pt>
                <c:pt idx="1893">
                  <c:v>0.56999999999999995</c:v>
                </c:pt>
                <c:pt idx="1894">
                  <c:v>0.56999999999999995</c:v>
                </c:pt>
                <c:pt idx="1895">
                  <c:v>0.56999999999999995</c:v>
                </c:pt>
                <c:pt idx="1896">
                  <c:v>0.56999999999999995</c:v>
                </c:pt>
                <c:pt idx="1897">
                  <c:v>0.56999999999999995</c:v>
                </c:pt>
                <c:pt idx="1898">
                  <c:v>0.56999999999999995</c:v>
                </c:pt>
                <c:pt idx="1899">
                  <c:v>0.56999999999999995</c:v>
                </c:pt>
                <c:pt idx="1900">
                  <c:v>0.56999999999999995</c:v>
                </c:pt>
                <c:pt idx="1901">
                  <c:v>0.56999999999999995</c:v>
                </c:pt>
                <c:pt idx="1902">
                  <c:v>0.56999999999999995</c:v>
                </c:pt>
                <c:pt idx="1903">
                  <c:v>0.56999999999999995</c:v>
                </c:pt>
                <c:pt idx="1904">
                  <c:v>0.56999999999999995</c:v>
                </c:pt>
                <c:pt idx="1905">
                  <c:v>0.56999999999999995</c:v>
                </c:pt>
                <c:pt idx="1906">
                  <c:v>0.56999999999999995</c:v>
                </c:pt>
                <c:pt idx="1907">
                  <c:v>0.56999999999999995</c:v>
                </c:pt>
                <c:pt idx="1908">
                  <c:v>0.56999999999999995</c:v>
                </c:pt>
                <c:pt idx="1909">
                  <c:v>0.56999999999999995</c:v>
                </c:pt>
                <c:pt idx="1910">
                  <c:v>0.56999999999999995</c:v>
                </c:pt>
                <c:pt idx="1911">
                  <c:v>0.56999999999999995</c:v>
                </c:pt>
                <c:pt idx="1912">
                  <c:v>0.56999999999999995</c:v>
                </c:pt>
                <c:pt idx="1913">
                  <c:v>0.56999999999999995</c:v>
                </c:pt>
                <c:pt idx="1914">
                  <c:v>0.56999999999999995</c:v>
                </c:pt>
                <c:pt idx="1915">
                  <c:v>0.56999999999999995</c:v>
                </c:pt>
                <c:pt idx="1916">
                  <c:v>0.56999999999999995</c:v>
                </c:pt>
                <c:pt idx="1917">
                  <c:v>0.56999999999999995</c:v>
                </c:pt>
                <c:pt idx="1918">
                  <c:v>0.56999999999999995</c:v>
                </c:pt>
                <c:pt idx="1919">
                  <c:v>0.56999999999999995</c:v>
                </c:pt>
                <c:pt idx="1920">
                  <c:v>0.56999999999999995</c:v>
                </c:pt>
                <c:pt idx="1921">
                  <c:v>0.56999999999999995</c:v>
                </c:pt>
                <c:pt idx="1922">
                  <c:v>0.56999999999999995</c:v>
                </c:pt>
                <c:pt idx="1923">
                  <c:v>0.56999999999999995</c:v>
                </c:pt>
                <c:pt idx="1924">
                  <c:v>0.57999999999999996</c:v>
                </c:pt>
                <c:pt idx="1925">
                  <c:v>0.57999999999999996</c:v>
                </c:pt>
                <c:pt idx="1926">
                  <c:v>0.57999999999999996</c:v>
                </c:pt>
                <c:pt idx="1927">
                  <c:v>0.57999999999999996</c:v>
                </c:pt>
                <c:pt idx="1928">
                  <c:v>0.57999999999999996</c:v>
                </c:pt>
                <c:pt idx="1929">
                  <c:v>0.57999999999999996</c:v>
                </c:pt>
                <c:pt idx="1930">
                  <c:v>0.57999999999999996</c:v>
                </c:pt>
                <c:pt idx="1931">
                  <c:v>0.57999999999999996</c:v>
                </c:pt>
                <c:pt idx="1932">
                  <c:v>0.57999999999999996</c:v>
                </c:pt>
                <c:pt idx="1933">
                  <c:v>0.57999999999999996</c:v>
                </c:pt>
                <c:pt idx="1934">
                  <c:v>0.57999999999999996</c:v>
                </c:pt>
                <c:pt idx="1935">
                  <c:v>0.57999999999999996</c:v>
                </c:pt>
                <c:pt idx="1936">
                  <c:v>0.57999999999999996</c:v>
                </c:pt>
                <c:pt idx="1937">
                  <c:v>0.57999999999999996</c:v>
                </c:pt>
                <c:pt idx="1938">
                  <c:v>0.57999999999999996</c:v>
                </c:pt>
                <c:pt idx="1939">
                  <c:v>0.57999999999999996</c:v>
                </c:pt>
                <c:pt idx="1940">
                  <c:v>0.57999999999999996</c:v>
                </c:pt>
                <c:pt idx="1941">
                  <c:v>0.57999999999999996</c:v>
                </c:pt>
                <c:pt idx="1942">
                  <c:v>0.57999999999999996</c:v>
                </c:pt>
                <c:pt idx="1943">
                  <c:v>0.57999999999999996</c:v>
                </c:pt>
                <c:pt idx="1944">
                  <c:v>0.57999999999999996</c:v>
                </c:pt>
                <c:pt idx="1945">
                  <c:v>0.57999999999999996</c:v>
                </c:pt>
                <c:pt idx="1946">
                  <c:v>0.57999999999999996</c:v>
                </c:pt>
                <c:pt idx="1947">
                  <c:v>0.57999999999999996</c:v>
                </c:pt>
                <c:pt idx="1948">
                  <c:v>0.57999999999999996</c:v>
                </c:pt>
                <c:pt idx="1949">
                  <c:v>0.57999999999999996</c:v>
                </c:pt>
                <c:pt idx="1950">
                  <c:v>0.57999999999999996</c:v>
                </c:pt>
                <c:pt idx="1951">
                  <c:v>0.57999999999999996</c:v>
                </c:pt>
                <c:pt idx="1952">
                  <c:v>0.57999999999999996</c:v>
                </c:pt>
                <c:pt idx="1953">
                  <c:v>0.57999999999999996</c:v>
                </c:pt>
                <c:pt idx="1954">
                  <c:v>0.57999999999999996</c:v>
                </c:pt>
                <c:pt idx="1955">
                  <c:v>0.57999999999999996</c:v>
                </c:pt>
                <c:pt idx="1956">
                  <c:v>0.57999999999999996</c:v>
                </c:pt>
                <c:pt idx="1957">
                  <c:v>0.59</c:v>
                </c:pt>
                <c:pt idx="1958">
                  <c:v>0.59</c:v>
                </c:pt>
                <c:pt idx="1959">
                  <c:v>0.59</c:v>
                </c:pt>
                <c:pt idx="1960">
                  <c:v>0.59</c:v>
                </c:pt>
                <c:pt idx="1961">
                  <c:v>0.59</c:v>
                </c:pt>
                <c:pt idx="1962">
                  <c:v>0.59</c:v>
                </c:pt>
                <c:pt idx="1963">
                  <c:v>0.59</c:v>
                </c:pt>
                <c:pt idx="1964">
                  <c:v>0.59</c:v>
                </c:pt>
                <c:pt idx="1965">
                  <c:v>0.59</c:v>
                </c:pt>
                <c:pt idx="1966">
                  <c:v>0.59</c:v>
                </c:pt>
                <c:pt idx="1967">
                  <c:v>0.59</c:v>
                </c:pt>
                <c:pt idx="1968">
                  <c:v>0.59</c:v>
                </c:pt>
                <c:pt idx="1969">
                  <c:v>0.59</c:v>
                </c:pt>
                <c:pt idx="1970">
                  <c:v>0.59</c:v>
                </c:pt>
                <c:pt idx="1971">
                  <c:v>0.59</c:v>
                </c:pt>
                <c:pt idx="1972">
                  <c:v>0.59</c:v>
                </c:pt>
                <c:pt idx="1973">
                  <c:v>0.59</c:v>
                </c:pt>
                <c:pt idx="1974">
                  <c:v>0.59</c:v>
                </c:pt>
                <c:pt idx="1975">
                  <c:v>0.59</c:v>
                </c:pt>
                <c:pt idx="1976">
                  <c:v>0.59</c:v>
                </c:pt>
                <c:pt idx="1977">
                  <c:v>0.59</c:v>
                </c:pt>
                <c:pt idx="1978">
                  <c:v>0.59</c:v>
                </c:pt>
                <c:pt idx="1979">
                  <c:v>0.59</c:v>
                </c:pt>
                <c:pt idx="1980">
                  <c:v>0.59</c:v>
                </c:pt>
                <c:pt idx="1981">
                  <c:v>0.59</c:v>
                </c:pt>
                <c:pt idx="1982">
                  <c:v>0.59</c:v>
                </c:pt>
                <c:pt idx="1983">
                  <c:v>0.59</c:v>
                </c:pt>
                <c:pt idx="1984">
                  <c:v>0.59</c:v>
                </c:pt>
                <c:pt idx="1985">
                  <c:v>0.59</c:v>
                </c:pt>
                <c:pt idx="1986">
                  <c:v>0.59</c:v>
                </c:pt>
                <c:pt idx="1987">
                  <c:v>0.59</c:v>
                </c:pt>
                <c:pt idx="1988">
                  <c:v>0.59</c:v>
                </c:pt>
                <c:pt idx="1989">
                  <c:v>0.59</c:v>
                </c:pt>
                <c:pt idx="1990">
                  <c:v>0.6</c:v>
                </c:pt>
                <c:pt idx="1991">
                  <c:v>0.6</c:v>
                </c:pt>
                <c:pt idx="1992">
                  <c:v>0.6</c:v>
                </c:pt>
                <c:pt idx="1993">
                  <c:v>0.6</c:v>
                </c:pt>
                <c:pt idx="1994">
                  <c:v>0.6</c:v>
                </c:pt>
                <c:pt idx="1995">
                  <c:v>0.6</c:v>
                </c:pt>
                <c:pt idx="1996">
                  <c:v>0.6</c:v>
                </c:pt>
                <c:pt idx="1997">
                  <c:v>0.6</c:v>
                </c:pt>
                <c:pt idx="1998">
                  <c:v>0.6</c:v>
                </c:pt>
                <c:pt idx="1999">
                  <c:v>0.6</c:v>
                </c:pt>
                <c:pt idx="2000">
                  <c:v>0.6</c:v>
                </c:pt>
                <c:pt idx="2001">
                  <c:v>0.6</c:v>
                </c:pt>
                <c:pt idx="2002">
                  <c:v>0.6</c:v>
                </c:pt>
                <c:pt idx="2003">
                  <c:v>0.6</c:v>
                </c:pt>
                <c:pt idx="2004">
                  <c:v>0.6</c:v>
                </c:pt>
                <c:pt idx="2005">
                  <c:v>0.6</c:v>
                </c:pt>
                <c:pt idx="2006">
                  <c:v>0.6</c:v>
                </c:pt>
                <c:pt idx="2007">
                  <c:v>0.6</c:v>
                </c:pt>
                <c:pt idx="2008">
                  <c:v>0.6</c:v>
                </c:pt>
                <c:pt idx="2009">
                  <c:v>0.6</c:v>
                </c:pt>
                <c:pt idx="2010">
                  <c:v>0.6</c:v>
                </c:pt>
                <c:pt idx="2011">
                  <c:v>0.6</c:v>
                </c:pt>
                <c:pt idx="2012">
                  <c:v>0.6</c:v>
                </c:pt>
                <c:pt idx="2013">
                  <c:v>0.6</c:v>
                </c:pt>
                <c:pt idx="2014">
                  <c:v>0.6</c:v>
                </c:pt>
                <c:pt idx="2015">
                  <c:v>0.6</c:v>
                </c:pt>
                <c:pt idx="2016">
                  <c:v>0.6</c:v>
                </c:pt>
                <c:pt idx="2017">
                  <c:v>0.6</c:v>
                </c:pt>
                <c:pt idx="2018">
                  <c:v>0.6</c:v>
                </c:pt>
                <c:pt idx="2019">
                  <c:v>0.6</c:v>
                </c:pt>
                <c:pt idx="2020">
                  <c:v>0.6</c:v>
                </c:pt>
                <c:pt idx="2021">
                  <c:v>0.6</c:v>
                </c:pt>
                <c:pt idx="2022">
                  <c:v>0.6</c:v>
                </c:pt>
                <c:pt idx="2023">
                  <c:v>0.6</c:v>
                </c:pt>
                <c:pt idx="2024">
                  <c:v>0.6</c:v>
                </c:pt>
                <c:pt idx="2025">
                  <c:v>0.61</c:v>
                </c:pt>
                <c:pt idx="2026">
                  <c:v>0.61</c:v>
                </c:pt>
                <c:pt idx="2027">
                  <c:v>0.61</c:v>
                </c:pt>
                <c:pt idx="2028">
                  <c:v>0.61</c:v>
                </c:pt>
                <c:pt idx="2029">
                  <c:v>0.61</c:v>
                </c:pt>
                <c:pt idx="2030">
                  <c:v>0.61</c:v>
                </c:pt>
                <c:pt idx="2031">
                  <c:v>0.61</c:v>
                </c:pt>
                <c:pt idx="2032">
                  <c:v>0.61</c:v>
                </c:pt>
                <c:pt idx="2033">
                  <c:v>0.61</c:v>
                </c:pt>
                <c:pt idx="2034">
                  <c:v>0.61</c:v>
                </c:pt>
                <c:pt idx="2035">
                  <c:v>0.61</c:v>
                </c:pt>
                <c:pt idx="2036">
                  <c:v>0.61</c:v>
                </c:pt>
                <c:pt idx="2037">
                  <c:v>0.61</c:v>
                </c:pt>
                <c:pt idx="2038">
                  <c:v>0.61</c:v>
                </c:pt>
                <c:pt idx="2039">
                  <c:v>0.61</c:v>
                </c:pt>
                <c:pt idx="2040">
                  <c:v>0.61</c:v>
                </c:pt>
                <c:pt idx="2041">
                  <c:v>0.61</c:v>
                </c:pt>
                <c:pt idx="2042">
                  <c:v>0.61</c:v>
                </c:pt>
                <c:pt idx="2043">
                  <c:v>0.61</c:v>
                </c:pt>
                <c:pt idx="2044">
                  <c:v>0.61</c:v>
                </c:pt>
                <c:pt idx="2045">
                  <c:v>0.61</c:v>
                </c:pt>
                <c:pt idx="2046">
                  <c:v>0.61</c:v>
                </c:pt>
                <c:pt idx="2047">
                  <c:v>0.61</c:v>
                </c:pt>
                <c:pt idx="2048">
                  <c:v>0.61</c:v>
                </c:pt>
                <c:pt idx="2049">
                  <c:v>0.61</c:v>
                </c:pt>
                <c:pt idx="2050">
                  <c:v>0.61</c:v>
                </c:pt>
                <c:pt idx="2051">
                  <c:v>0.61</c:v>
                </c:pt>
                <c:pt idx="2052">
                  <c:v>0.61</c:v>
                </c:pt>
                <c:pt idx="2053">
                  <c:v>0.61</c:v>
                </c:pt>
                <c:pt idx="2054">
                  <c:v>0.61</c:v>
                </c:pt>
                <c:pt idx="2055">
                  <c:v>0.61</c:v>
                </c:pt>
                <c:pt idx="2056">
                  <c:v>0.61</c:v>
                </c:pt>
                <c:pt idx="2057">
                  <c:v>0.62</c:v>
                </c:pt>
                <c:pt idx="2058">
                  <c:v>0.62</c:v>
                </c:pt>
                <c:pt idx="2059">
                  <c:v>0.62</c:v>
                </c:pt>
                <c:pt idx="2060">
                  <c:v>0.62</c:v>
                </c:pt>
                <c:pt idx="2061">
                  <c:v>0.62</c:v>
                </c:pt>
                <c:pt idx="2062">
                  <c:v>0.62</c:v>
                </c:pt>
                <c:pt idx="2063">
                  <c:v>0.62</c:v>
                </c:pt>
                <c:pt idx="2064">
                  <c:v>0.62</c:v>
                </c:pt>
                <c:pt idx="2065">
                  <c:v>0.62</c:v>
                </c:pt>
                <c:pt idx="2066">
                  <c:v>0.62</c:v>
                </c:pt>
                <c:pt idx="2067">
                  <c:v>0.62</c:v>
                </c:pt>
                <c:pt idx="2068">
                  <c:v>0.62</c:v>
                </c:pt>
                <c:pt idx="2069">
                  <c:v>0.62</c:v>
                </c:pt>
                <c:pt idx="2070">
                  <c:v>0.62</c:v>
                </c:pt>
                <c:pt idx="2071">
                  <c:v>0.62</c:v>
                </c:pt>
                <c:pt idx="2072">
                  <c:v>0.62</c:v>
                </c:pt>
                <c:pt idx="2073">
                  <c:v>0.62</c:v>
                </c:pt>
                <c:pt idx="2074">
                  <c:v>0.62</c:v>
                </c:pt>
                <c:pt idx="2075">
                  <c:v>0.62</c:v>
                </c:pt>
                <c:pt idx="2076">
                  <c:v>0.62</c:v>
                </c:pt>
                <c:pt idx="2077">
                  <c:v>0.62</c:v>
                </c:pt>
                <c:pt idx="2078">
                  <c:v>0.62</c:v>
                </c:pt>
                <c:pt idx="2079">
                  <c:v>0.62</c:v>
                </c:pt>
                <c:pt idx="2080">
                  <c:v>0.62</c:v>
                </c:pt>
                <c:pt idx="2081">
                  <c:v>0.62</c:v>
                </c:pt>
                <c:pt idx="2082">
                  <c:v>0.62</c:v>
                </c:pt>
                <c:pt idx="2083">
                  <c:v>0.62</c:v>
                </c:pt>
                <c:pt idx="2084">
                  <c:v>0.62</c:v>
                </c:pt>
                <c:pt idx="2085">
                  <c:v>0.62</c:v>
                </c:pt>
                <c:pt idx="2086">
                  <c:v>0.62</c:v>
                </c:pt>
                <c:pt idx="2087">
                  <c:v>0.62</c:v>
                </c:pt>
                <c:pt idx="2088">
                  <c:v>0.62</c:v>
                </c:pt>
                <c:pt idx="2089">
                  <c:v>0.62</c:v>
                </c:pt>
                <c:pt idx="2090">
                  <c:v>0.63</c:v>
                </c:pt>
                <c:pt idx="2091">
                  <c:v>0.63</c:v>
                </c:pt>
                <c:pt idx="2092">
                  <c:v>0.63</c:v>
                </c:pt>
                <c:pt idx="2093">
                  <c:v>0.63</c:v>
                </c:pt>
                <c:pt idx="2094">
                  <c:v>0.63</c:v>
                </c:pt>
                <c:pt idx="2095">
                  <c:v>0.63</c:v>
                </c:pt>
                <c:pt idx="2096">
                  <c:v>0.63</c:v>
                </c:pt>
                <c:pt idx="2097">
                  <c:v>0.63</c:v>
                </c:pt>
                <c:pt idx="2098">
                  <c:v>0.63</c:v>
                </c:pt>
                <c:pt idx="2099">
                  <c:v>0.63</c:v>
                </c:pt>
                <c:pt idx="2100">
                  <c:v>0.63</c:v>
                </c:pt>
                <c:pt idx="2101">
                  <c:v>0.63</c:v>
                </c:pt>
                <c:pt idx="2102">
                  <c:v>0.63</c:v>
                </c:pt>
                <c:pt idx="2103">
                  <c:v>0.63</c:v>
                </c:pt>
                <c:pt idx="2104">
                  <c:v>0.63</c:v>
                </c:pt>
                <c:pt idx="2105">
                  <c:v>0.63</c:v>
                </c:pt>
                <c:pt idx="2106">
                  <c:v>0.63</c:v>
                </c:pt>
                <c:pt idx="2107">
                  <c:v>0.63</c:v>
                </c:pt>
                <c:pt idx="2108">
                  <c:v>0.63</c:v>
                </c:pt>
                <c:pt idx="2109">
                  <c:v>0.63</c:v>
                </c:pt>
                <c:pt idx="2110">
                  <c:v>0.63</c:v>
                </c:pt>
                <c:pt idx="2111">
                  <c:v>0.63</c:v>
                </c:pt>
                <c:pt idx="2112">
                  <c:v>0.63</c:v>
                </c:pt>
                <c:pt idx="2113">
                  <c:v>0.63</c:v>
                </c:pt>
                <c:pt idx="2114">
                  <c:v>0.63</c:v>
                </c:pt>
                <c:pt idx="2115">
                  <c:v>0.63</c:v>
                </c:pt>
                <c:pt idx="2116">
                  <c:v>0.63</c:v>
                </c:pt>
                <c:pt idx="2117">
                  <c:v>0.63</c:v>
                </c:pt>
                <c:pt idx="2118">
                  <c:v>0.63</c:v>
                </c:pt>
                <c:pt idx="2119">
                  <c:v>0.63</c:v>
                </c:pt>
                <c:pt idx="2120">
                  <c:v>0.63</c:v>
                </c:pt>
                <c:pt idx="2121">
                  <c:v>0.63</c:v>
                </c:pt>
                <c:pt idx="2122">
                  <c:v>0.63</c:v>
                </c:pt>
                <c:pt idx="2123">
                  <c:v>0.64</c:v>
                </c:pt>
                <c:pt idx="2124">
                  <c:v>0.64</c:v>
                </c:pt>
                <c:pt idx="2125">
                  <c:v>0.64</c:v>
                </c:pt>
                <c:pt idx="2126">
                  <c:v>0.64</c:v>
                </c:pt>
                <c:pt idx="2127">
                  <c:v>0.64</c:v>
                </c:pt>
                <c:pt idx="2128">
                  <c:v>0.64</c:v>
                </c:pt>
                <c:pt idx="2129">
                  <c:v>0.64</c:v>
                </c:pt>
                <c:pt idx="2130">
                  <c:v>0.64</c:v>
                </c:pt>
                <c:pt idx="2131">
                  <c:v>0.64</c:v>
                </c:pt>
                <c:pt idx="2132">
                  <c:v>0.64</c:v>
                </c:pt>
                <c:pt idx="2133">
                  <c:v>0.64</c:v>
                </c:pt>
                <c:pt idx="2134">
                  <c:v>0.64</c:v>
                </c:pt>
                <c:pt idx="2135">
                  <c:v>0.64</c:v>
                </c:pt>
                <c:pt idx="2136">
                  <c:v>0.64</c:v>
                </c:pt>
                <c:pt idx="2137">
                  <c:v>0.64</c:v>
                </c:pt>
                <c:pt idx="2138">
                  <c:v>0.64</c:v>
                </c:pt>
                <c:pt idx="2139">
                  <c:v>0.64</c:v>
                </c:pt>
                <c:pt idx="2140">
                  <c:v>0.64</c:v>
                </c:pt>
                <c:pt idx="2141">
                  <c:v>0.64</c:v>
                </c:pt>
                <c:pt idx="2142">
                  <c:v>0.64</c:v>
                </c:pt>
                <c:pt idx="2143">
                  <c:v>0.64</c:v>
                </c:pt>
                <c:pt idx="2144">
                  <c:v>0.64</c:v>
                </c:pt>
                <c:pt idx="2145">
                  <c:v>0.64</c:v>
                </c:pt>
                <c:pt idx="2146">
                  <c:v>0.64</c:v>
                </c:pt>
                <c:pt idx="2147">
                  <c:v>0.64</c:v>
                </c:pt>
                <c:pt idx="2148">
                  <c:v>0.64</c:v>
                </c:pt>
                <c:pt idx="2149">
                  <c:v>0.64</c:v>
                </c:pt>
                <c:pt idx="2150">
                  <c:v>0.64</c:v>
                </c:pt>
                <c:pt idx="2151">
                  <c:v>0.64</c:v>
                </c:pt>
                <c:pt idx="2152">
                  <c:v>0.64</c:v>
                </c:pt>
                <c:pt idx="2153">
                  <c:v>0.64</c:v>
                </c:pt>
                <c:pt idx="2154">
                  <c:v>0.64</c:v>
                </c:pt>
                <c:pt idx="2155">
                  <c:v>0.64</c:v>
                </c:pt>
                <c:pt idx="2156">
                  <c:v>0.65</c:v>
                </c:pt>
                <c:pt idx="2157">
                  <c:v>0.65</c:v>
                </c:pt>
                <c:pt idx="2158">
                  <c:v>0.65</c:v>
                </c:pt>
                <c:pt idx="2159">
                  <c:v>0.65</c:v>
                </c:pt>
                <c:pt idx="2160">
                  <c:v>0.65</c:v>
                </c:pt>
                <c:pt idx="2161">
                  <c:v>0.65</c:v>
                </c:pt>
                <c:pt idx="2162">
                  <c:v>0.65</c:v>
                </c:pt>
                <c:pt idx="2163">
                  <c:v>0.65</c:v>
                </c:pt>
                <c:pt idx="2164">
                  <c:v>0.65</c:v>
                </c:pt>
                <c:pt idx="2165">
                  <c:v>0.65</c:v>
                </c:pt>
                <c:pt idx="2166">
                  <c:v>0.65</c:v>
                </c:pt>
                <c:pt idx="2167">
                  <c:v>0.65</c:v>
                </c:pt>
                <c:pt idx="2168">
                  <c:v>0.65</c:v>
                </c:pt>
                <c:pt idx="2169">
                  <c:v>0.65</c:v>
                </c:pt>
                <c:pt idx="2170">
                  <c:v>0.65</c:v>
                </c:pt>
                <c:pt idx="2171">
                  <c:v>0.65</c:v>
                </c:pt>
                <c:pt idx="2172">
                  <c:v>0.65</c:v>
                </c:pt>
                <c:pt idx="2173">
                  <c:v>0.65</c:v>
                </c:pt>
                <c:pt idx="2174">
                  <c:v>0.65</c:v>
                </c:pt>
                <c:pt idx="2175">
                  <c:v>0.65</c:v>
                </c:pt>
                <c:pt idx="2176">
                  <c:v>0.65</c:v>
                </c:pt>
                <c:pt idx="2177">
                  <c:v>0.65</c:v>
                </c:pt>
                <c:pt idx="2178">
                  <c:v>0.65</c:v>
                </c:pt>
                <c:pt idx="2179">
                  <c:v>0.65</c:v>
                </c:pt>
                <c:pt idx="2180">
                  <c:v>0.65</c:v>
                </c:pt>
                <c:pt idx="2181">
                  <c:v>0.65</c:v>
                </c:pt>
                <c:pt idx="2182">
                  <c:v>0.65</c:v>
                </c:pt>
                <c:pt idx="2183">
                  <c:v>0.65</c:v>
                </c:pt>
                <c:pt idx="2184">
                  <c:v>0.65</c:v>
                </c:pt>
                <c:pt idx="2185">
                  <c:v>0.65</c:v>
                </c:pt>
                <c:pt idx="2186">
                  <c:v>0.65</c:v>
                </c:pt>
                <c:pt idx="2187">
                  <c:v>0.65</c:v>
                </c:pt>
                <c:pt idx="2188">
                  <c:v>0.65</c:v>
                </c:pt>
                <c:pt idx="2189">
                  <c:v>0.66</c:v>
                </c:pt>
                <c:pt idx="2190">
                  <c:v>0.66</c:v>
                </c:pt>
                <c:pt idx="2191">
                  <c:v>0.66</c:v>
                </c:pt>
                <c:pt idx="2192">
                  <c:v>0.66</c:v>
                </c:pt>
                <c:pt idx="2193">
                  <c:v>0.66</c:v>
                </c:pt>
                <c:pt idx="2194">
                  <c:v>0.66</c:v>
                </c:pt>
                <c:pt idx="2195">
                  <c:v>0.66</c:v>
                </c:pt>
                <c:pt idx="2196">
                  <c:v>0.66</c:v>
                </c:pt>
                <c:pt idx="2197">
                  <c:v>0.66</c:v>
                </c:pt>
                <c:pt idx="2198">
                  <c:v>0.66</c:v>
                </c:pt>
                <c:pt idx="2199">
                  <c:v>0.66</c:v>
                </c:pt>
                <c:pt idx="2200">
                  <c:v>0.66</c:v>
                </c:pt>
                <c:pt idx="2201">
                  <c:v>0.66</c:v>
                </c:pt>
                <c:pt idx="2202">
                  <c:v>0.66</c:v>
                </c:pt>
                <c:pt idx="2203">
                  <c:v>0.66</c:v>
                </c:pt>
                <c:pt idx="2204">
                  <c:v>0.66</c:v>
                </c:pt>
                <c:pt idx="2205">
                  <c:v>0.66</c:v>
                </c:pt>
                <c:pt idx="2206">
                  <c:v>0.66</c:v>
                </c:pt>
                <c:pt idx="2207">
                  <c:v>0.66</c:v>
                </c:pt>
                <c:pt idx="2208">
                  <c:v>0.66</c:v>
                </c:pt>
                <c:pt idx="2209">
                  <c:v>0.66</c:v>
                </c:pt>
                <c:pt idx="2210">
                  <c:v>0.66</c:v>
                </c:pt>
                <c:pt idx="2211">
                  <c:v>0.66</c:v>
                </c:pt>
                <c:pt idx="2212">
                  <c:v>0.66</c:v>
                </c:pt>
                <c:pt idx="2213">
                  <c:v>0.66</c:v>
                </c:pt>
                <c:pt idx="2214">
                  <c:v>0.66</c:v>
                </c:pt>
                <c:pt idx="2215">
                  <c:v>0.66</c:v>
                </c:pt>
                <c:pt idx="2216">
                  <c:v>0.66</c:v>
                </c:pt>
                <c:pt idx="2217">
                  <c:v>0.66</c:v>
                </c:pt>
                <c:pt idx="2218">
                  <c:v>0.66</c:v>
                </c:pt>
                <c:pt idx="2219">
                  <c:v>0.66</c:v>
                </c:pt>
                <c:pt idx="2220">
                  <c:v>0.66</c:v>
                </c:pt>
                <c:pt idx="2221">
                  <c:v>0.66</c:v>
                </c:pt>
                <c:pt idx="2222">
                  <c:v>0.66</c:v>
                </c:pt>
                <c:pt idx="2223">
                  <c:v>0.67</c:v>
                </c:pt>
                <c:pt idx="2224">
                  <c:v>0.67</c:v>
                </c:pt>
                <c:pt idx="2225">
                  <c:v>0.67</c:v>
                </c:pt>
                <c:pt idx="2226">
                  <c:v>0.67</c:v>
                </c:pt>
                <c:pt idx="2227">
                  <c:v>0.67</c:v>
                </c:pt>
                <c:pt idx="2228">
                  <c:v>0.67</c:v>
                </c:pt>
                <c:pt idx="2229">
                  <c:v>0.67</c:v>
                </c:pt>
                <c:pt idx="2230">
                  <c:v>0.67</c:v>
                </c:pt>
                <c:pt idx="2231">
                  <c:v>0.67</c:v>
                </c:pt>
                <c:pt idx="2232">
                  <c:v>0.67</c:v>
                </c:pt>
                <c:pt idx="2233">
                  <c:v>0.67</c:v>
                </c:pt>
                <c:pt idx="2234">
                  <c:v>0.67</c:v>
                </c:pt>
                <c:pt idx="2235">
                  <c:v>0.67</c:v>
                </c:pt>
                <c:pt idx="2236">
                  <c:v>0.67</c:v>
                </c:pt>
                <c:pt idx="2237">
                  <c:v>0.67</c:v>
                </c:pt>
                <c:pt idx="2238">
                  <c:v>0.67</c:v>
                </c:pt>
                <c:pt idx="2239">
                  <c:v>0.67</c:v>
                </c:pt>
                <c:pt idx="2240">
                  <c:v>0.67</c:v>
                </c:pt>
                <c:pt idx="2241">
                  <c:v>0.67</c:v>
                </c:pt>
                <c:pt idx="2242">
                  <c:v>0.67</c:v>
                </c:pt>
                <c:pt idx="2243">
                  <c:v>0.67</c:v>
                </c:pt>
                <c:pt idx="2244">
                  <c:v>0.67</c:v>
                </c:pt>
                <c:pt idx="2245">
                  <c:v>0.67</c:v>
                </c:pt>
                <c:pt idx="2246">
                  <c:v>0.67</c:v>
                </c:pt>
                <c:pt idx="2247">
                  <c:v>0.67</c:v>
                </c:pt>
                <c:pt idx="2248">
                  <c:v>0.67</c:v>
                </c:pt>
                <c:pt idx="2249">
                  <c:v>0.67</c:v>
                </c:pt>
                <c:pt idx="2250">
                  <c:v>0.67</c:v>
                </c:pt>
                <c:pt idx="2251">
                  <c:v>0.67</c:v>
                </c:pt>
                <c:pt idx="2252">
                  <c:v>0.67</c:v>
                </c:pt>
                <c:pt idx="2253">
                  <c:v>0.67</c:v>
                </c:pt>
                <c:pt idx="2254">
                  <c:v>0.67</c:v>
                </c:pt>
                <c:pt idx="2255">
                  <c:v>0.67</c:v>
                </c:pt>
                <c:pt idx="2256">
                  <c:v>0.68</c:v>
                </c:pt>
                <c:pt idx="2257">
                  <c:v>0.68</c:v>
                </c:pt>
                <c:pt idx="2258">
                  <c:v>0.68</c:v>
                </c:pt>
                <c:pt idx="2259">
                  <c:v>0.68</c:v>
                </c:pt>
                <c:pt idx="2260">
                  <c:v>0.68</c:v>
                </c:pt>
                <c:pt idx="2261">
                  <c:v>0.68</c:v>
                </c:pt>
                <c:pt idx="2262">
                  <c:v>0.68</c:v>
                </c:pt>
                <c:pt idx="2263">
                  <c:v>0.68</c:v>
                </c:pt>
                <c:pt idx="2264">
                  <c:v>0.68</c:v>
                </c:pt>
                <c:pt idx="2265">
                  <c:v>0.68</c:v>
                </c:pt>
                <c:pt idx="2266">
                  <c:v>0.68</c:v>
                </c:pt>
                <c:pt idx="2267">
                  <c:v>0.68</c:v>
                </c:pt>
                <c:pt idx="2268">
                  <c:v>0.68</c:v>
                </c:pt>
                <c:pt idx="2269">
                  <c:v>0.68</c:v>
                </c:pt>
                <c:pt idx="2270">
                  <c:v>0.68</c:v>
                </c:pt>
                <c:pt idx="2271">
                  <c:v>0.68</c:v>
                </c:pt>
                <c:pt idx="2272">
                  <c:v>0.68</c:v>
                </c:pt>
                <c:pt idx="2273">
                  <c:v>0.68</c:v>
                </c:pt>
                <c:pt idx="2274">
                  <c:v>0.68</c:v>
                </c:pt>
                <c:pt idx="2275">
                  <c:v>0.68</c:v>
                </c:pt>
                <c:pt idx="2276">
                  <c:v>0.68</c:v>
                </c:pt>
                <c:pt idx="2277">
                  <c:v>0.68</c:v>
                </c:pt>
                <c:pt idx="2278">
                  <c:v>0.68</c:v>
                </c:pt>
                <c:pt idx="2279">
                  <c:v>0.68</c:v>
                </c:pt>
                <c:pt idx="2280">
                  <c:v>0.68</c:v>
                </c:pt>
                <c:pt idx="2281">
                  <c:v>0.68</c:v>
                </c:pt>
                <c:pt idx="2282">
                  <c:v>0.68</c:v>
                </c:pt>
                <c:pt idx="2283">
                  <c:v>0.68</c:v>
                </c:pt>
                <c:pt idx="2284">
                  <c:v>0.68</c:v>
                </c:pt>
                <c:pt idx="2285">
                  <c:v>0.68</c:v>
                </c:pt>
                <c:pt idx="2286">
                  <c:v>0.68</c:v>
                </c:pt>
                <c:pt idx="2287">
                  <c:v>0.68</c:v>
                </c:pt>
                <c:pt idx="2288">
                  <c:v>0.68</c:v>
                </c:pt>
                <c:pt idx="2289">
                  <c:v>0.69</c:v>
                </c:pt>
                <c:pt idx="2290">
                  <c:v>0.69</c:v>
                </c:pt>
                <c:pt idx="2291">
                  <c:v>0.69</c:v>
                </c:pt>
                <c:pt idx="2292">
                  <c:v>0.69</c:v>
                </c:pt>
                <c:pt idx="2293">
                  <c:v>0.69</c:v>
                </c:pt>
                <c:pt idx="2294">
                  <c:v>0.69</c:v>
                </c:pt>
                <c:pt idx="2295">
                  <c:v>0.69</c:v>
                </c:pt>
                <c:pt idx="2296">
                  <c:v>0.69</c:v>
                </c:pt>
                <c:pt idx="2297">
                  <c:v>0.69</c:v>
                </c:pt>
                <c:pt idx="2298">
                  <c:v>0.69</c:v>
                </c:pt>
                <c:pt idx="2299">
                  <c:v>0.69</c:v>
                </c:pt>
                <c:pt idx="2300">
                  <c:v>0.69</c:v>
                </c:pt>
                <c:pt idx="2301">
                  <c:v>0.69</c:v>
                </c:pt>
                <c:pt idx="2302">
                  <c:v>0.69</c:v>
                </c:pt>
                <c:pt idx="2303">
                  <c:v>0.69</c:v>
                </c:pt>
                <c:pt idx="2304">
                  <c:v>0.69</c:v>
                </c:pt>
                <c:pt idx="2305">
                  <c:v>0.69</c:v>
                </c:pt>
                <c:pt idx="2306">
                  <c:v>0.69</c:v>
                </c:pt>
                <c:pt idx="2307">
                  <c:v>0.69</c:v>
                </c:pt>
                <c:pt idx="2308">
                  <c:v>0.69</c:v>
                </c:pt>
                <c:pt idx="2309">
                  <c:v>0.69</c:v>
                </c:pt>
                <c:pt idx="2310">
                  <c:v>0.69</c:v>
                </c:pt>
                <c:pt idx="2311">
                  <c:v>0.69</c:v>
                </c:pt>
                <c:pt idx="2312">
                  <c:v>0.69</c:v>
                </c:pt>
                <c:pt idx="2313">
                  <c:v>0.69</c:v>
                </c:pt>
                <c:pt idx="2314">
                  <c:v>0.69</c:v>
                </c:pt>
                <c:pt idx="2315">
                  <c:v>0.69</c:v>
                </c:pt>
                <c:pt idx="2316">
                  <c:v>0.69</c:v>
                </c:pt>
                <c:pt idx="2317">
                  <c:v>0.69</c:v>
                </c:pt>
                <c:pt idx="2318">
                  <c:v>0.69</c:v>
                </c:pt>
                <c:pt idx="2319">
                  <c:v>0.69</c:v>
                </c:pt>
                <c:pt idx="2320">
                  <c:v>0.69</c:v>
                </c:pt>
                <c:pt idx="2321">
                  <c:v>0.69</c:v>
                </c:pt>
                <c:pt idx="2322">
                  <c:v>0.7</c:v>
                </c:pt>
                <c:pt idx="2323">
                  <c:v>0.7</c:v>
                </c:pt>
                <c:pt idx="2324">
                  <c:v>0.7</c:v>
                </c:pt>
                <c:pt idx="2325">
                  <c:v>0.7</c:v>
                </c:pt>
                <c:pt idx="2326">
                  <c:v>0.7</c:v>
                </c:pt>
                <c:pt idx="2327">
                  <c:v>0.7</c:v>
                </c:pt>
                <c:pt idx="2328">
                  <c:v>0.7</c:v>
                </c:pt>
                <c:pt idx="2329">
                  <c:v>0.7</c:v>
                </c:pt>
                <c:pt idx="2330">
                  <c:v>0.7</c:v>
                </c:pt>
                <c:pt idx="2331">
                  <c:v>0.7</c:v>
                </c:pt>
                <c:pt idx="2332">
                  <c:v>0.7</c:v>
                </c:pt>
                <c:pt idx="2333">
                  <c:v>0.7</c:v>
                </c:pt>
                <c:pt idx="2334">
                  <c:v>0.7</c:v>
                </c:pt>
                <c:pt idx="2335">
                  <c:v>0.7</c:v>
                </c:pt>
                <c:pt idx="2336">
                  <c:v>0.7</c:v>
                </c:pt>
                <c:pt idx="2337">
                  <c:v>0.7</c:v>
                </c:pt>
                <c:pt idx="2338">
                  <c:v>0.7</c:v>
                </c:pt>
                <c:pt idx="2339">
                  <c:v>0.7</c:v>
                </c:pt>
                <c:pt idx="2340">
                  <c:v>0.7</c:v>
                </c:pt>
                <c:pt idx="2341">
                  <c:v>0.7</c:v>
                </c:pt>
                <c:pt idx="2342">
                  <c:v>0.7</c:v>
                </c:pt>
                <c:pt idx="2343">
                  <c:v>0.7</c:v>
                </c:pt>
                <c:pt idx="2344">
                  <c:v>0.7</c:v>
                </c:pt>
                <c:pt idx="2345">
                  <c:v>0.7</c:v>
                </c:pt>
                <c:pt idx="2346">
                  <c:v>0.7</c:v>
                </c:pt>
                <c:pt idx="2347">
                  <c:v>0.7</c:v>
                </c:pt>
                <c:pt idx="2348">
                  <c:v>0.7</c:v>
                </c:pt>
                <c:pt idx="2349">
                  <c:v>0.7</c:v>
                </c:pt>
                <c:pt idx="2350">
                  <c:v>0.7</c:v>
                </c:pt>
                <c:pt idx="2351">
                  <c:v>0.7</c:v>
                </c:pt>
                <c:pt idx="2352">
                  <c:v>0.7</c:v>
                </c:pt>
                <c:pt idx="2353">
                  <c:v>0.7</c:v>
                </c:pt>
                <c:pt idx="2354">
                  <c:v>0.7</c:v>
                </c:pt>
                <c:pt idx="2355">
                  <c:v>0.7</c:v>
                </c:pt>
                <c:pt idx="2356">
                  <c:v>0.71</c:v>
                </c:pt>
                <c:pt idx="2357">
                  <c:v>0.71</c:v>
                </c:pt>
                <c:pt idx="2358">
                  <c:v>0.71</c:v>
                </c:pt>
                <c:pt idx="2359">
                  <c:v>0.71</c:v>
                </c:pt>
                <c:pt idx="2360">
                  <c:v>0.71</c:v>
                </c:pt>
                <c:pt idx="2361">
                  <c:v>0.71</c:v>
                </c:pt>
                <c:pt idx="2362">
                  <c:v>0.71</c:v>
                </c:pt>
                <c:pt idx="2363">
                  <c:v>0.71</c:v>
                </c:pt>
                <c:pt idx="2364">
                  <c:v>0.71</c:v>
                </c:pt>
                <c:pt idx="2365">
                  <c:v>0.71</c:v>
                </c:pt>
                <c:pt idx="2366">
                  <c:v>0.71</c:v>
                </c:pt>
                <c:pt idx="2367">
                  <c:v>0.71</c:v>
                </c:pt>
                <c:pt idx="2368">
                  <c:v>0.71</c:v>
                </c:pt>
                <c:pt idx="2369">
                  <c:v>0.71</c:v>
                </c:pt>
                <c:pt idx="2370">
                  <c:v>0.71</c:v>
                </c:pt>
                <c:pt idx="2371">
                  <c:v>0.71</c:v>
                </c:pt>
                <c:pt idx="2372">
                  <c:v>0.71</c:v>
                </c:pt>
                <c:pt idx="2373">
                  <c:v>0.71</c:v>
                </c:pt>
                <c:pt idx="2374">
                  <c:v>0.71</c:v>
                </c:pt>
                <c:pt idx="2375">
                  <c:v>0.71</c:v>
                </c:pt>
                <c:pt idx="2376">
                  <c:v>0.71</c:v>
                </c:pt>
                <c:pt idx="2377">
                  <c:v>0.71</c:v>
                </c:pt>
                <c:pt idx="2378">
                  <c:v>0.71</c:v>
                </c:pt>
                <c:pt idx="2379">
                  <c:v>0.71</c:v>
                </c:pt>
                <c:pt idx="2380">
                  <c:v>0.71</c:v>
                </c:pt>
                <c:pt idx="2381">
                  <c:v>0.71</c:v>
                </c:pt>
                <c:pt idx="2382">
                  <c:v>0.71</c:v>
                </c:pt>
                <c:pt idx="2383">
                  <c:v>0.71</c:v>
                </c:pt>
                <c:pt idx="2384">
                  <c:v>0.71</c:v>
                </c:pt>
                <c:pt idx="2385">
                  <c:v>0.71</c:v>
                </c:pt>
                <c:pt idx="2386">
                  <c:v>0.71</c:v>
                </c:pt>
                <c:pt idx="2387">
                  <c:v>0.71</c:v>
                </c:pt>
                <c:pt idx="2388">
                  <c:v>0.71</c:v>
                </c:pt>
                <c:pt idx="2389">
                  <c:v>0.72</c:v>
                </c:pt>
                <c:pt idx="2390">
                  <c:v>0.72</c:v>
                </c:pt>
                <c:pt idx="2391">
                  <c:v>0.72</c:v>
                </c:pt>
                <c:pt idx="2392">
                  <c:v>0.72</c:v>
                </c:pt>
                <c:pt idx="2393">
                  <c:v>0.72</c:v>
                </c:pt>
                <c:pt idx="2394">
                  <c:v>0.72</c:v>
                </c:pt>
                <c:pt idx="2395">
                  <c:v>0.72</c:v>
                </c:pt>
                <c:pt idx="2396">
                  <c:v>0.72</c:v>
                </c:pt>
                <c:pt idx="2397">
                  <c:v>0.72</c:v>
                </c:pt>
                <c:pt idx="2398">
                  <c:v>0.72</c:v>
                </c:pt>
                <c:pt idx="2399">
                  <c:v>0.72</c:v>
                </c:pt>
                <c:pt idx="2400">
                  <c:v>0.72</c:v>
                </c:pt>
                <c:pt idx="2401">
                  <c:v>0.72</c:v>
                </c:pt>
                <c:pt idx="2402">
                  <c:v>0.72</c:v>
                </c:pt>
                <c:pt idx="2403">
                  <c:v>0.72</c:v>
                </c:pt>
                <c:pt idx="2404">
                  <c:v>0.72</c:v>
                </c:pt>
                <c:pt idx="2405">
                  <c:v>0.72</c:v>
                </c:pt>
                <c:pt idx="2406">
                  <c:v>0.72</c:v>
                </c:pt>
                <c:pt idx="2407">
                  <c:v>0.72</c:v>
                </c:pt>
                <c:pt idx="2408">
                  <c:v>0.72</c:v>
                </c:pt>
                <c:pt idx="2409">
                  <c:v>0.72</c:v>
                </c:pt>
                <c:pt idx="2410">
                  <c:v>0.72</c:v>
                </c:pt>
                <c:pt idx="2411">
                  <c:v>0.72</c:v>
                </c:pt>
                <c:pt idx="2412">
                  <c:v>0.72</c:v>
                </c:pt>
                <c:pt idx="2413">
                  <c:v>0.72</c:v>
                </c:pt>
                <c:pt idx="2414">
                  <c:v>0.72</c:v>
                </c:pt>
                <c:pt idx="2415">
                  <c:v>0.72</c:v>
                </c:pt>
                <c:pt idx="2416">
                  <c:v>0.72</c:v>
                </c:pt>
                <c:pt idx="2417">
                  <c:v>0.72</c:v>
                </c:pt>
                <c:pt idx="2418">
                  <c:v>0.72</c:v>
                </c:pt>
                <c:pt idx="2419">
                  <c:v>0.72</c:v>
                </c:pt>
                <c:pt idx="2420">
                  <c:v>0.72</c:v>
                </c:pt>
                <c:pt idx="2421">
                  <c:v>0.73</c:v>
                </c:pt>
                <c:pt idx="2422">
                  <c:v>0.73</c:v>
                </c:pt>
                <c:pt idx="2423">
                  <c:v>0.73</c:v>
                </c:pt>
                <c:pt idx="2424">
                  <c:v>0.73</c:v>
                </c:pt>
                <c:pt idx="2425">
                  <c:v>0.73</c:v>
                </c:pt>
                <c:pt idx="2426">
                  <c:v>0.73</c:v>
                </c:pt>
                <c:pt idx="2427">
                  <c:v>0.73</c:v>
                </c:pt>
                <c:pt idx="2428">
                  <c:v>0.73</c:v>
                </c:pt>
                <c:pt idx="2429">
                  <c:v>0.73</c:v>
                </c:pt>
                <c:pt idx="2430">
                  <c:v>0.73</c:v>
                </c:pt>
                <c:pt idx="2431">
                  <c:v>0.73</c:v>
                </c:pt>
                <c:pt idx="2432">
                  <c:v>0.73</c:v>
                </c:pt>
                <c:pt idx="2433">
                  <c:v>0.73</c:v>
                </c:pt>
                <c:pt idx="2434">
                  <c:v>0.73</c:v>
                </c:pt>
                <c:pt idx="2435">
                  <c:v>0.73</c:v>
                </c:pt>
                <c:pt idx="2436">
                  <c:v>0.73</c:v>
                </c:pt>
                <c:pt idx="2437">
                  <c:v>0.73</c:v>
                </c:pt>
                <c:pt idx="2438">
                  <c:v>0.73</c:v>
                </c:pt>
                <c:pt idx="2439">
                  <c:v>0.73</c:v>
                </c:pt>
                <c:pt idx="2440">
                  <c:v>0.73</c:v>
                </c:pt>
                <c:pt idx="2441">
                  <c:v>0.73</c:v>
                </c:pt>
                <c:pt idx="2442">
                  <c:v>0.73</c:v>
                </c:pt>
                <c:pt idx="2443">
                  <c:v>0.73</c:v>
                </c:pt>
                <c:pt idx="2444">
                  <c:v>0.73</c:v>
                </c:pt>
                <c:pt idx="2445">
                  <c:v>0.73</c:v>
                </c:pt>
                <c:pt idx="2446">
                  <c:v>0.73</c:v>
                </c:pt>
                <c:pt idx="2447">
                  <c:v>0.73</c:v>
                </c:pt>
                <c:pt idx="2448">
                  <c:v>0.73</c:v>
                </c:pt>
                <c:pt idx="2449">
                  <c:v>0.73</c:v>
                </c:pt>
                <c:pt idx="2450">
                  <c:v>0.73</c:v>
                </c:pt>
                <c:pt idx="2451">
                  <c:v>0.73</c:v>
                </c:pt>
                <c:pt idx="2452">
                  <c:v>0.73</c:v>
                </c:pt>
                <c:pt idx="2453">
                  <c:v>0.73</c:v>
                </c:pt>
                <c:pt idx="2454">
                  <c:v>0.73</c:v>
                </c:pt>
                <c:pt idx="2455">
                  <c:v>0.74</c:v>
                </c:pt>
                <c:pt idx="2456">
                  <c:v>0.74</c:v>
                </c:pt>
                <c:pt idx="2457">
                  <c:v>0.74</c:v>
                </c:pt>
                <c:pt idx="2458">
                  <c:v>0.74</c:v>
                </c:pt>
                <c:pt idx="2459">
                  <c:v>0.74</c:v>
                </c:pt>
                <c:pt idx="2460">
                  <c:v>0.74</c:v>
                </c:pt>
                <c:pt idx="2461">
                  <c:v>0.74</c:v>
                </c:pt>
                <c:pt idx="2462">
                  <c:v>0.74</c:v>
                </c:pt>
                <c:pt idx="2463">
                  <c:v>0.74</c:v>
                </c:pt>
                <c:pt idx="2464">
                  <c:v>0.74</c:v>
                </c:pt>
                <c:pt idx="2465">
                  <c:v>0.74</c:v>
                </c:pt>
                <c:pt idx="2466">
                  <c:v>0.74</c:v>
                </c:pt>
                <c:pt idx="2467">
                  <c:v>0.74</c:v>
                </c:pt>
                <c:pt idx="2468">
                  <c:v>0.74</c:v>
                </c:pt>
                <c:pt idx="2469">
                  <c:v>0.74</c:v>
                </c:pt>
                <c:pt idx="2470">
                  <c:v>0.74</c:v>
                </c:pt>
                <c:pt idx="2471">
                  <c:v>0.74</c:v>
                </c:pt>
                <c:pt idx="2472">
                  <c:v>0.74</c:v>
                </c:pt>
                <c:pt idx="2473">
                  <c:v>0.74</c:v>
                </c:pt>
                <c:pt idx="2474">
                  <c:v>0.74</c:v>
                </c:pt>
                <c:pt idx="2475">
                  <c:v>0.74</c:v>
                </c:pt>
                <c:pt idx="2476">
                  <c:v>0.74</c:v>
                </c:pt>
                <c:pt idx="2477">
                  <c:v>0.74</c:v>
                </c:pt>
                <c:pt idx="2478">
                  <c:v>0.74</c:v>
                </c:pt>
                <c:pt idx="2479">
                  <c:v>0.74</c:v>
                </c:pt>
                <c:pt idx="2480">
                  <c:v>0.74</c:v>
                </c:pt>
                <c:pt idx="2481">
                  <c:v>0.74</c:v>
                </c:pt>
                <c:pt idx="2482">
                  <c:v>0.74</c:v>
                </c:pt>
                <c:pt idx="2483">
                  <c:v>0.74</c:v>
                </c:pt>
                <c:pt idx="2484">
                  <c:v>0.74</c:v>
                </c:pt>
                <c:pt idx="2485">
                  <c:v>0.74</c:v>
                </c:pt>
                <c:pt idx="2486">
                  <c:v>0.74</c:v>
                </c:pt>
                <c:pt idx="2487">
                  <c:v>0.74</c:v>
                </c:pt>
                <c:pt idx="2488">
                  <c:v>0.75</c:v>
                </c:pt>
                <c:pt idx="2489">
                  <c:v>0.75</c:v>
                </c:pt>
                <c:pt idx="2490">
                  <c:v>0.75</c:v>
                </c:pt>
                <c:pt idx="2491">
                  <c:v>0.75</c:v>
                </c:pt>
                <c:pt idx="2492">
                  <c:v>0.75</c:v>
                </c:pt>
                <c:pt idx="2493">
                  <c:v>0.75</c:v>
                </c:pt>
                <c:pt idx="2494">
                  <c:v>0.75</c:v>
                </c:pt>
                <c:pt idx="2495">
                  <c:v>0.75</c:v>
                </c:pt>
                <c:pt idx="2496">
                  <c:v>0.75</c:v>
                </c:pt>
                <c:pt idx="2497">
                  <c:v>0.75</c:v>
                </c:pt>
                <c:pt idx="2498">
                  <c:v>0.75</c:v>
                </c:pt>
                <c:pt idx="2499">
                  <c:v>0.75</c:v>
                </c:pt>
                <c:pt idx="2500">
                  <c:v>0.75</c:v>
                </c:pt>
                <c:pt idx="2501">
                  <c:v>0.75</c:v>
                </c:pt>
                <c:pt idx="2502">
                  <c:v>0.75</c:v>
                </c:pt>
                <c:pt idx="2503">
                  <c:v>0.75</c:v>
                </c:pt>
                <c:pt idx="2504">
                  <c:v>0.75</c:v>
                </c:pt>
                <c:pt idx="2505">
                  <c:v>0.75</c:v>
                </c:pt>
                <c:pt idx="2506">
                  <c:v>0.75</c:v>
                </c:pt>
                <c:pt idx="2507">
                  <c:v>0.75</c:v>
                </c:pt>
                <c:pt idx="2508">
                  <c:v>0.75</c:v>
                </c:pt>
                <c:pt idx="2509">
                  <c:v>0.75</c:v>
                </c:pt>
                <c:pt idx="2510">
                  <c:v>0.75</c:v>
                </c:pt>
                <c:pt idx="2511">
                  <c:v>0.75</c:v>
                </c:pt>
                <c:pt idx="2512">
                  <c:v>0.75</c:v>
                </c:pt>
                <c:pt idx="2513">
                  <c:v>0.75</c:v>
                </c:pt>
                <c:pt idx="2514">
                  <c:v>0.75</c:v>
                </c:pt>
                <c:pt idx="2515">
                  <c:v>0.75</c:v>
                </c:pt>
                <c:pt idx="2516">
                  <c:v>0.75</c:v>
                </c:pt>
                <c:pt idx="2517">
                  <c:v>0.75</c:v>
                </c:pt>
                <c:pt idx="2518">
                  <c:v>0.75</c:v>
                </c:pt>
                <c:pt idx="2519">
                  <c:v>0.75</c:v>
                </c:pt>
                <c:pt idx="2520">
                  <c:v>0.75</c:v>
                </c:pt>
                <c:pt idx="2521">
                  <c:v>0.76</c:v>
                </c:pt>
                <c:pt idx="2522">
                  <c:v>0.76</c:v>
                </c:pt>
                <c:pt idx="2523">
                  <c:v>0.76</c:v>
                </c:pt>
                <c:pt idx="2524">
                  <c:v>0.76</c:v>
                </c:pt>
                <c:pt idx="2525">
                  <c:v>0.76</c:v>
                </c:pt>
                <c:pt idx="2526">
                  <c:v>0.76</c:v>
                </c:pt>
                <c:pt idx="2527">
                  <c:v>0.76</c:v>
                </c:pt>
                <c:pt idx="2528">
                  <c:v>0.76</c:v>
                </c:pt>
                <c:pt idx="2529">
                  <c:v>0.76</c:v>
                </c:pt>
                <c:pt idx="2530">
                  <c:v>0.76</c:v>
                </c:pt>
                <c:pt idx="2531">
                  <c:v>0.76</c:v>
                </c:pt>
                <c:pt idx="2532">
                  <c:v>0.76</c:v>
                </c:pt>
                <c:pt idx="2533">
                  <c:v>0.76</c:v>
                </c:pt>
                <c:pt idx="2534">
                  <c:v>0.76</c:v>
                </c:pt>
                <c:pt idx="2535">
                  <c:v>0.76</c:v>
                </c:pt>
                <c:pt idx="2536">
                  <c:v>0.76</c:v>
                </c:pt>
                <c:pt idx="2537">
                  <c:v>0.76</c:v>
                </c:pt>
                <c:pt idx="2538">
                  <c:v>0.76</c:v>
                </c:pt>
                <c:pt idx="2539">
                  <c:v>0.76</c:v>
                </c:pt>
                <c:pt idx="2540">
                  <c:v>0.76</c:v>
                </c:pt>
                <c:pt idx="2541">
                  <c:v>0.76</c:v>
                </c:pt>
                <c:pt idx="2542">
                  <c:v>0.76</c:v>
                </c:pt>
                <c:pt idx="2543">
                  <c:v>0.76</c:v>
                </c:pt>
                <c:pt idx="2544">
                  <c:v>0.76</c:v>
                </c:pt>
                <c:pt idx="2545">
                  <c:v>0.76</c:v>
                </c:pt>
                <c:pt idx="2546">
                  <c:v>0.76</c:v>
                </c:pt>
                <c:pt idx="2547">
                  <c:v>0.76</c:v>
                </c:pt>
                <c:pt idx="2548">
                  <c:v>0.76</c:v>
                </c:pt>
                <c:pt idx="2549">
                  <c:v>0.76</c:v>
                </c:pt>
                <c:pt idx="2550">
                  <c:v>0.76</c:v>
                </c:pt>
                <c:pt idx="2551">
                  <c:v>0.76</c:v>
                </c:pt>
                <c:pt idx="2552">
                  <c:v>0.76</c:v>
                </c:pt>
                <c:pt idx="2553">
                  <c:v>0.76</c:v>
                </c:pt>
                <c:pt idx="2554">
                  <c:v>0.77</c:v>
                </c:pt>
                <c:pt idx="2555">
                  <c:v>0.77</c:v>
                </c:pt>
                <c:pt idx="2556">
                  <c:v>0.77</c:v>
                </c:pt>
                <c:pt idx="2557">
                  <c:v>0.77</c:v>
                </c:pt>
                <c:pt idx="2558">
                  <c:v>0.77</c:v>
                </c:pt>
                <c:pt idx="2559">
                  <c:v>0.77</c:v>
                </c:pt>
                <c:pt idx="2560">
                  <c:v>0.77</c:v>
                </c:pt>
                <c:pt idx="2561">
                  <c:v>0.77</c:v>
                </c:pt>
                <c:pt idx="2562">
                  <c:v>0.77</c:v>
                </c:pt>
                <c:pt idx="2563">
                  <c:v>0.77</c:v>
                </c:pt>
                <c:pt idx="2564">
                  <c:v>0.77</c:v>
                </c:pt>
                <c:pt idx="2565">
                  <c:v>0.77</c:v>
                </c:pt>
                <c:pt idx="2566">
                  <c:v>0.77</c:v>
                </c:pt>
                <c:pt idx="2567">
                  <c:v>0.77</c:v>
                </c:pt>
                <c:pt idx="2568">
                  <c:v>0.77</c:v>
                </c:pt>
                <c:pt idx="2569">
                  <c:v>0.77</c:v>
                </c:pt>
                <c:pt idx="2570">
                  <c:v>0.77</c:v>
                </c:pt>
                <c:pt idx="2571">
                  <c:v>0.77</c:v>
                </c:pt>
                <c:pt idx="2572">
                  <c:v>0.77</c:v>
                </c:pt>
                <c:pt idx="2573">
                  <c:v>0.77</c:v>
                </c:pt>
                <c:pt idx="2574">
                  <c:v>0.77</c:v>
                </c:pt>
                <c:pt idx="2575">
                  <c:v>0.77</c:v>
                </c:pt>
                <c:pt idx="2576">
                  <c:v>0.77</c:v>
                </c:pt>
                <c:pt idx="2577">
                  <c:v>0.77</c:v>
                </c:pt>
                <c:pt idx="2578">
                  <c:v>0.77</c:v>
                </c:pt>
                <c:pt idx="2579">
                  <c:v>0.77</c:v>
                </c:pt>
                <c:pt idx="2580">
                  <c:v>0.77</c:v>
                </c:pt>
                <c:pt idx="2581">
                  <c:v>0.77</c:v>
                </c:pt>
                <c:pt idx="2582">
                  <c:v>0.77</c:v>
                </c:pt>
                <c:pt idx="2583">
                  <c:v>0.77</c:v>
                </c:pt>
                <c:pt idx="2584">
                  <c:v>0.77</c:v>
                </c:pt>
                <c:pt idx="2585">
                  <c:v>0.77</c:v>
                </c:pt>
                <c:pt idx="2586">
                  <c:v>0.77</c:v>
                </c:pt>
                <c:pt idx="2587">
                  <c:v>0.78</c:v>
                </c:pt>
                <c:pt idx="2588">
                  <c:v>0.78</c:v>
                </c:pt>
                <c:pt idx="2589">
                  <c:v>0.78</c:v>
                </c:pt>
                <c:pt idx="2590">
                  <c:v>0.78</c:v>
                </c:pt>
                <c:pt idx="2591">
                  <c:v>0.78</c:v>
                </c:pt>
                <c:pt idx="2592">
                  <c:v>0.78</c:v>
                </c:pt>
                <c:pt idx="2593">
                  <c:v>0.78</c:v>
                </c:pt>
                <c:pt idx="2594">
                  <c:v>0.78</c:v>
                </c:pt>
                <c:pt idx="2595">
                  <c:v>0.78</c:v>
                </c:pt>
                <c:pt idx="2596">
                  <c:v>0.78</c:v>
                </c:pt>
                <c:pt idx="2597">
                  <c:v>0.78</c:v>
                </c:pt>
                <c:pt idx="2598">
                  <c:v>0.78</c:v>
                </c:pt>
                <c:pt idx="2599">
                  <c:v>0.78</c:v>
                </c:pt>
                <c:pt idx="2600">
                  <c:v>0.78</c:v>
                </c:pt>
                <c:pt idx="2601">
                  <c:v>0.78</c:v>
                </c:pt>
                <c:pt idx="2602">
                  <c:v>0.78</c:v>
                </c:pt>
                <c:pt idx="2603">
                  <c:v>0.78</c:v>
                </c:pt>
                <c:pt idx="2604">
                  <c:v>0.78</c:v>
                </c:pt>
                <c:pt idx="2605">
                  <c:v>0.78</c:v>
                </c:pt>
                <c:pt idx="2606">
                  <c:v>0.78</c:v>
                </c:pt>
                <c:pt idx="2607">
                  <c:v>0.78</c:v>
                </c:pt>
                <c:pt idx="2608">
                  <c:v>0.78</c:v>
                </c:pt>
                <c:pt idx="2609">
                  <c:v>0.78</c:v>
                </c:pt>
                <c:pt idx="2610">
                  <c:v>0.78</c:v>
                </c:pt>
                <c:pt idx="2611">
                  <c:v>0.78</c:v>
                </c:pt>
                <c:pt idx="2612">
                  <c:v>0.78</c:v>
                </c:pt>
                <c:pt idx="2613">
                  <c:v>0.78</c:v>
                </c:pt>
                <c:pt idx="2614">
                  <c:v>0.78</c:v>
                </c:pt>
                <c:pt idx="2615">
                  <c:v>0.78</c:v>
                </c:pt>
                <c:pt idx="2616">
                  <c:v>0.78</c:v>
                </c:pt>
                <c:pt idx="2617">
                  <c:v>0.78</c:v>
                </c:pt>
                <c:pt idx="2618">
                  <c:v>0.78</c:v>
                </c:pt>
                <c:pt idx="2619">
                  <c:v>0.78</c:v>
                </c:pt>
                <c:pt idx="2620">
                  <c:v>0.79</c:v>
                </c:pt>
                <c:pt idx="2621">
                  <c:v>0.79</c:v>
                </c:pt>
                <c:pt idx="2622">
                  <c:v>0.79</c:v>
                </c:pt>
                <c:pt idx="2623">
                  <c:v>0.79</c:v>
                </c:pt>
                <c:pt idx="2624">
                  <c:v>0.79</c:v>
                </c:pt>
                <c:pt idx="2625">
                  <c:v>0.79</c:v>
                </c:pt>
                <c:pt idx="2626">
                  <c:v>0.79</c:v>
                </c:pt>
                <c:pt idx="2627">
                  <c:v>0.79</c:v>
                </c:pt>
                <c:pt idx="2628">
                  <c:v>0.79</c:v>
                </c:pt>
                <c:pt idx="2629">
                  <c:v>0.79</c:v>
                </c:pt>
                <c:pt idx="2630">
                  <c:v>0.79</c:v>
                </c:pt>
                <c:pt idx="2631">
                  <c:v>0.79</c:v>
                </c:pt>
                <c:pt idx="2632">
                  <c:v>0.79</c:v>
                </c:pt>
                <c:pt idx="2633">
                  <c:v>0.79</c:v>
                </c:pt>
                <c:pt idx="2634">
                  <c:v>0.79</c:v>
                </c:pt>
                <c:pt idx="2635">
                  <c:v>0.79</c:v>
                </c:pt>
                <c:pt idx="2636">
                  <c:v>0.79</c:v>
                </c:pt>
                <c:pt idx="2637">
                  <c:v>0.79</c:v>
                </c:pt>
                <c:pt idx="2638">
                  <c:v>0.79</c:v>
                </c:pt>
                <c:pt idx="2639">
                  <c:v>0.79</c:v>
                </c:pt>
                <c:pt idx="2640">
                  <c:v>0.79</c:v>
                </c:pt>
                <c:pt idx="2641">
                  <c:v>0.79</c:v>
                </c:pt>
                <c:pt idx="2642">
                  <c:v>0.79</c:v>
                </c:pt>
                <c:pt idx="2643">
                  <c:v>0.79</c:v>
                </c:pt>
                <c:pt idx="2644">
                  <c:v>0.79</c:v>
                </c:pt>
                <c:pt idx="2645">
                  <c:v>0.79</c:v>
                </c:pt>
                <c:pt idx="2646">
                  <c:v>0.79</c:v>
                </c:pt>
                <c:pt idx="2647">
                  <c:v>0.79</c:v>
                </c:pt>
                <c:pt idx="2648">
                  <c:v>0.79</c:v>
                </c:pt>
                <c:pt idx="2649">
                  <c:v>0.79</c:v>
                </c:pt>
                <c:pt idx="2650">
                  <c:v>0.79</c:v>
                </c:pt>
                <c:pt idx="2651">
                  <c:v>0.79</c:v>
                </c:pt>
                <c:pt idx="2652">
                  <c:v>0.79</c:v>
                </c:pt>
                <c:pt idx="2653">
                  <c:v>0.8</c:v>
                </c:pt>
                <c:pt idx="2654">
                  <c:v>0.8</c:v>
                </c:pt>
                <c:pt idx="2655">
                  <c:v>0.8</c:v>
                </c:pt>
                <c:pt idx="2656">
                  <c:v>0.8</c:v>
                </c:pt>
                <c:pt idx="2657">
                  <c:v>0.8</c:v>
                </c:pt>
                <c:pt idx="2658">
                  <c:v>0.8</c:v>
                </c:pt>
                <c:pt idx="2659">
                  <c:v>0.8</c:v>
                </c:pt>
                <c:pt idx="2660">
                  <c:v>0.8</c:v>
                </c:pt>
                <c:pt idx="2661">
                  <c:v>0.8</c:v>
                </c:pt>
                <c:pt idx="2662">
                  <c:v>0.8</c:v>
                </c:pt>
                <c:pt idx="2663">
                  <c:v>0.8</c:v>
                </c:pt>
                <c:pt idx="2664">
                  <c:v>0.8</c:v>
                </c:pt>
                <c:pt idx="2665">
                  <c:v>0.8</c:v>
                </c:pt>
                <c:pt idx="2666">
                  <c:v>0.8</c:v>
                </c:pt>
                <c:pt idx="2667">
                  <c:v>0.8</c:v>
                </c:pt>
                <c:pt idx="2668">
                  <c:v>0.8</c:v>
                </c:pt>
                <c:pt idx="2669">
                  <c:v>0.8</c:v>
                </c:pt>
                <c:pt idx="2670">
                  <c:v>0.8</c:v>
                </c:pt>
                <c:pt idx="2671">
                  <c:v>0.8</c:v>
                </c:pt>
                <c:pt idx="2672">
                  <c:v>0.8</c:v>
                </c:pt>
                <c:pt idx="2673">
                  <c:v>0.8</c:v>
                </c:pt>
                <c:pt idx="2674">
                  <c:v>0.8</c:v>
                </c:pt>
                <c:pt idx="2675">
                  <c:v>0.8</c:v>
                </c:pt>
                <c:pt idx="2676">
                  <c:v>0.8</c:v>
                </c:pt>
                <c:pt idx="2677">
                  <c:v>0.8</c:v>
                </c:pt>
                <c:pt idx="2678">
                  <c:v>0.8</c:v>
                </c:pt>
                <c:pt idx="2679">
                  <c:v>0.8</c:v>
                </c:pt>
                <c:pt idx="2680">
                  <c:v>0.8</c:v>
                </c:pt>
                <c:pt idx="2681">
                  <c:v>0.8</c:v>
                </c:pt>
                <c:pt idx="2682">
                  <c:v>0.8</c:v>
                </c:pt>
                <c:pt idx="2683">
                  <c:v>0.8</c:v>
                </c:pt>
                <c:pt idx="2684">
                  <c:v>0.8</c:v>
                </c:pt>
                <c:pt idx="2685">
                  <c:v>0.8</c:v>
                </c:pt>
                <c:pt idx="2686">
                  <c:v>0.8</c:v>
                </c:pt>
                <c:pt idx="2687">
                  <c:v>0.81</c:v>
                </c:pt>
                <c:pt idx="2688">
                  <c:v>0.81</c:v>
                </c:pt>
                <c:pt idx="2689">
                  <c:v>0.81</c:v>
                </c:pt>
                <c:pt idx="2690">
                  <c:v>0.81</c:v>
                </c:pt>
                <c:pt idx="2691">
                  <c:v>0.81</c:v>
                </c:pt>
                <c:pt idx="2692">
                  <c:v>0.81</c:v>
                </c:pt>
                <c:pt idx="2693">
                  <c:v>0.81</c:v>
                </c:pt>
                <c:pt idx="2694">
                  <c:v>0.81</c:v>
                </c:pt>
                <c:pt idx="2695">
                  <c:v>0.81</c:v>
                </c:pt>
                <c:pt idx="2696">
                  <c:v>0.81</c:v>
                </c:pt>
                <c:pt idx="2697">
                  <c:v>0.81</c:v>
                </c:pt>
                <c:pt idx="2698">
                  <c:v>0.81</c:v>
                </c:pt>
                <c:pt idx="2699">
                  <c:v>0.81</c:v>
                </c:pt>
                <c:pt idx="2700">
                  <c:v>0.81</c:v>
                </c:pt>
                <c:pt idx="2701">
                  <c:v>0.81</c:v>
                </c:pt>
                <c:pt idx="2702">
                  <c:v>0.81</c:v>
                </c:pt>
                <c:pt idx="2703">
                  <c:v>0.81</c:v>
                </c:pt>
                <c:pt idx="2704">
                  <c:v>0.81</c:v>
                </c:pt>
                <c:pt idx="2705">
                  <c:v>0.81</c:v>
                </c:pt>
                <c:pt idx="2706">
                  <c:v>0.81</c:v>
                </c:pt>
                <c:pt idx="2707">
                  <c:v>0.81</c:v>
                </c:pt>
                <c:pt idx="2708">
                  <c:v>0.81</c:v>
                </c:pt>
                <c:pt idx="2709">
                  <c:v>0.81</c:v>
                </c:pt>
                <c:pt idx="2710">
                  <c:v>0.81</c:v>
                </c:pt>
                <c:pt idx="2711">
                  <c:v>0.81</c:v>
                </c:pt>
                <c:pt idx="2712">
                  <c:v>0.81</c:v>
                </c:pt>
                <c:pt idx="2713">
                  <c:v>0.81</c:v>
                </c:pt>
                <c:pt idx="2714">
                  <c:v>0.81</c:v>
                </c:pt>
                <c:pt idx="2715">
                  <c:v>0.81</c:v>
                </c:pt>
                <c:pt idx="2716">
                  <c:v>0.81</c:v>
                </c:pt>
                <c:pt idx="2717">
                  <c:v>0.81</c:v>
                </c:pt>
                <c:pt idx="2718">
                  <c:v>0.81</c:v>
                </c:pt>
                <c:pt idx="2719">
                  <c:v>0.81</c:v>
                </c:pt>
                <c:pt idx="2720">
                  <c:v>0.82</c:v>
                </c:pt>
                <c:pt idx="2721">
                  <c:v>0.82</c:v>
                </c:pt>
                <c:pt idx="2722">
                  <c:v>0.82</c:v>
                </c:pt>
                <c:pt idx="2723">
                  <c:v>0.82</c:v>
                </c:pt>
                <c:pt idx="2724">
                  <c:v>0.82</c:v>
                </c:pt>
                <c:pt idx="2725">
                  <c:v>0.82</c:v>
                </c:pt>
                <c:pt idx="2726">
                  <c:v>0.82</c:v>
                </c:pt>
                <c:pt idx="2727">
                  <c:v>0.82</c:v>
                </c:pt>
                <c:pt idx="2728">
                  <c:v>0.82</c:v>
                </c:pt>
                <c:pt idx="2729">
                  <c:v>0.82</c:v>
                </c:pt>
                <c:pt idx="2730">
                  <c:v>0.82</c:v>
                </c:pt>
                <c:pt idx="2731">
                  <c:v>0.82</c:v>
                </c:pt>
                <c:pt idx="2732">
                  <c:v>0.82</c:v>
                </c:pt>
                <c:pt idx="2733">
                  <c:v>0.82</c:v>
                </c:pt>
                <c:pt idx="2734">
                  <c:v>0.82</c:v>
                </c:pt>
                <c:pt idx="2735">
                  <c:v>0.82</c:v>
                </c:pt>
                <c:pt idx="2736">
                  <c:v>0.82</c:v>
                </c:pt>
                <c:pt idx="2737">
                  <c:v>0.82</c:v>
                </c:pt>
                <c:pt idx="2738">
                  <c:v>0.82</c:v>
                </c:pt>
                <c:pt idx="2739">
                  <c:v>0.82</c:v>
                </c:pt>
                <c:pt idx="2740">
                  <c:v>0.82</c:v>
                </c:pt>
                <c:pt idx="2741">
                  <c:v>0.82</c:v>
                </c:pt>
                <c:pt idx="2742">
                  <c:v>0.82</c:v>
                </c:pt>
                <c:pt idx="2743">
                  <c:v>0.82</c:v>
                </c:pt>
                <c:pt idx="2744">
                  <c:v>0.82</c:v>
                </c:pt>
                <c:pt idx="2745">
                  <c:v>0.82</c:v>
                </c:pt>
                <c:pt idx="2746">
                  <c:v>0.82</c:v>
                </c:pt>
                <c:pt idx="2747">
                  <c:v>0.82</c:v>
                </c:pt>
                <c:pt idx="2748">
                  <c:v>0.82</c:v>
                </c:pt>
                <c:pt idx="2749">
                  <c:v>0.82</c:v>
                </c:pt>
                <c:pt idx="2750">
                  <c:v>0.82</c:v>
                </c:pt>
                <c:pt idx="2751">
                  <c:v>0.82</c:v>
                </c:pt>
                <c:pt idx="2752">
                  <c:v>0.82</c:v>
                </c:pt>
                <c:pt idx="2753">
                  <c:v>0.83</c:v>
                </c:pt>
                <c:pt idx="2754">
                  <c:v>0.83</c:v>
                </c:pt>
                <c:pt idx="2755">
                  <c:v>0.83</c:v>
                </c:pt>
                <c:pt idx="2756">
                  <c:v>0.83</c:v>
                </c:pt>
                <c:pt idx="2757">
                  <c:v>0.83</c:v>
                </c:pt>
                <c:pt idx="2758">
                  <c:v>0.83</c:v>
                </c:pt>
                <c:pt idx="2759">
                  <c:v>0.83</c:v>
                </c:pt>
                <c:pt idx="2760">
                  <c:v>0.83</c:v>
                </c:pt>
                <c:pt idx="2761">
                  <c:v>0.83</c:v>
                </c:pt>
                <c:pt idx="2762">
                  <c:v>0.83</c:v>
                </c:pt>
                <c:pt idx="2763">
                  <c:v>0.83</c:v>
                </c:pt>
                <c:pt idx="2764">
                  <c:v>0.83</c:v>
                </c:pt>
                <c:pt idx="2765">
                  <c:v>0.83</c:v>
                </c:pt>
                <c:pt idx="2766">
                  <c:v>0.83</c:v>
                </c:pt>
                <c:pt idx="2767">
                  <c:v>0.83</c:v>
                </c:pt>
                <c:pt idx="2768">
                  <c:v>0.83</c:v>
                </c:pt>
                <c:pt idx="2769">
                  <c:v>0.83</c:v>
                </c:pt>
                <c:pt idx="2770">
                  <c:v>0.83</c:v>
                </c:pt>
                <c:pt idx="2771">
                  <c:v>0.83</c:v>
                </c:pt>
                <c:pt idx="2772">
                  <c:v>0.83</c:v>
                </c:pt>
                <c:pt idx="2773">
                  <c:v>0.83</c:v>
                </c:pt>
                <c:pt idx="2774">
                  <c:v>0.83</c:v>
                </c:pt>
                <c:pt idx="2775">
                  <c:v>0.83</c:v>
                </c:pt>
                <c:pt idx="2776">
                  <c:v>0.83</c:v>
                </c:pt>
                <c:pt idx="2777">
                  <c:v>0.83</c:v>
                </c:pt>
                <c:pt idx="2778">
                  <c:v>0.83</c:v>
                </c:pt>
                <c:pt idx="2779">
                  <c:v>0.83</c:v>
                </c:pt>
                <c:pt idx="2780">
                  <c:v>0.83</c:v>
                </c:pt>
                <c:pt idx="2781">
                  <c:v>0.83</c:v>
                </c:pt>
                <c:pt idx="2782">
                  <c:v>0.83</c:v>
                </c:pt>
                <c:pt idx="2783">
                  <c:v>0.83</c:v>
                </c:pt>
                <c:pt idx="2784">
                  <c:v>0.83</c:v>
                </c:pt>
                <c:pt idx="2785">
                  <c:v>0.83</c:v>
                </c:pt>
                <c:pt idx="2786">
                  <c:v>0.84</c:v>
                </c:pt>
                <c:pt idx="2787">
                  <c:v>0.84</c:v>
                </c:pt>
                <c:pt idx="2788">
                  <c:v>0.84</c:v>
                </c:pt>
                <c:pt idx="2789">
                  <c:v>0.84</c:v>
                </c:pt>
                <c:pt idx="2790">
                  <c:v>0.84</c:v>
                </c:pt>
                <c:pt idx="2791">
                  <c:v>0.84</c:v>
                </c:pt>
                <c:pt idx="2792">
                  <c:v>0.84</c:v>
                </c:pt>
                <c:pt idx="2793">
                  <c:v>0.84</c:v>
                </c:pt>
                <c:pt idx="2794">
                  <c:v>0.84</c:v>
                </c:pt>
                <c:pt idx="2795">
                  <c:v>0.84</c:v>
                </c:pt>
                <c:pt idx="2796">
                  <c:v>0.84</c:v>
                </c:pt>
                <c:pt idx="2797">
                  <c:v>0.84</c:v>
                </c:pt>
                <c:pt idx="2798">
                  <c:v>0.84</c:v>
                </c:pt>
                <c:pt idx="2799">
                  <c:v>0.84</c:v>
                </c:pt>
                <c:pt idx="2800">
                  <c:v>0.84</c:v>
                </c:pt>
                <c:pt idx="2801">
                  <c:v>0.84</c:v>
                </c:pt>
                <c:pt idx="2802">
                  <c:v>0.84</c:v>
                </c:pt>
                <c:pt idx="2803">
                  <c:v>0.84</c:v>
                </c:pt>
                <c:pt idx="2804">
                  <c:v>0.84</c:v>
                </c:pt>
                <c:pt idx="2805">
                  <c:v>0.84</c:v>
                </c:pt>
                <c:pt idx="2806">
                  <c:v>0.84</c:v>
                </c:pt>
                <c:pt idx="2807">
                  <c:v>0.84</c:v>
                </c:pt>
                <c:pt idx="2808">
                  <c:v>0.84</c:v>
                </c:pt>
                <c:pt idx="2809">
                  <c:v>0.84</c:v>
                </c:pt>
                <c:pt idx="2810">
                  <c:v>0.84</c:v>
                </c:pt>
                <c:pt idx="2811">
                  <c:v>0.84</c:v>
                </c:pt>
                <c:pt idx="2812">
                  <c:v>0.84</c:v>
                </c:pt>
                <c:pt idx="2813">
                  <c:v>0.84</c:v>
                </c:pt>
                <c:pt idx="2814">
                  <c:v>0.84</c:v>
                </c:pt>
                <c:pt idx="2815">
                  <c:v>0.84</c:v>
                </c:pt>
                <c:pt idx="2816">
                  <c:v>0.84</c:v>
                </c:pt>
                <c:pt idx="2817">
                  <c:v>0.84</c:v>
                </c:pt>
                <c:pt idx="2818">
                  <c:v>0.84</c:v>
                </c:pt>
                <c:pt idx="2819">
                  <c:v>0.85</c:v>
                </c:pt>
                <c:pt idx="2820">
                  <c:v>0.85</c:v>
                </c:pt>
                <c:pt idx="2821">
                  <c:v>0.85</c:v>
                </c:pt>
                <c:pt idx="2822">
                  <c:v>0.85</c:v>
                </c:pt>
                <c:pt idx="2823">
                  <c:v>0.85</c:v>
                </c:pt>
                <c:pt idx="2824">
                  <c:v>0.85</c:v>
                </c:pt>
                <c:pt idx="2825">
                  <c:v>0.85</c:v>
                </c:pt>
                <c:pt idx="2826">
                  <c:v>0.85</c:v>
                </c:pt>
                <c:pt idx="2827">
                  <c:v>0.85</c:v>
                </c:pt>
                <c:pt idx="2828">
                  <c:v>0.85</c:v>
                </c:pt>
                <c:pt idx="2829">
                  <c:v>0.85</c:v>
                </c:pt>
                <c:pt idx="2830">
                  <c:v>0.85</c:v>
                </c:pt>
                <c:pt idx="2831">
                  <c:v>0.85</c:v>
                </c:pt>
                <c:pt idx="2832">
                  <c:v>0.85</c:v>
                </c:pt>
                <c:pt idx="2833">
                  <c:v>0.85</c:v>
                </c:pt>
                <c:pt idx="2834">
                  <c:v>0.85</c:v>
                </c:pt>
                <c:pt idx="2835">
                  <c:v>0.85</c:v>
                </c:pt>
                <c:pt idx="2836">
                  <c:v>0.85</c:v>
                </c:pt>
                <c:pt idx="2837">
                  <c:v>0.85</c:v>
                </c:pt>
                <c:pt idx="2838">
                  <c:v>0.85</c:v>
                </c:pt>
                <c:pt idx="2839">
                  <c:v>0.85</c:v>
                </c:pt>
                <c:pt idx="2840">
                  <c:v>0.85</c:v>
                </c:pt>
                <c:pt idx="2841">
                  <c:v>0.85</c:v>
                </c:pt>
                <c:pt idx="2842">
                  <c:v>0.85</c:v>
                </c:pt>
                <c:pt idx="2843">
                  <c:v>0.85</c:v>
                </c:pt>
                <c:pt idx="2844">
                  <c:v>0.85</c:v>
                </c:pt>
                <c:pt idx="2845">
                  <c:v>0.85</c:v>
                </c:pt>
                <c:pt idx="2846">
                  <c:v>0.85</c:v>
                </c:pt>
                <c:pt idx="2847">
                  <c:v>0.85</c:v>
                </c:pt>
                <c:pt idx="2848">
                  <c:v>0.85</c:v>
                </c:pt>
                <c:pt idx="2849">
                  <c:v>0.85</c:v>
                </c:pt>
                <c:pt idx="2850">
                  <c:v>0.85</c:v>
                </c:pt>
                <c:pt idx="2851">
                  <c:v>0.85</c:v>
                </c:pt>
                <c:pt idx="2852">
                  <c:v>0.86</c:v>
                </c:pt>
                <c:pt idx="2853">
                  <c:v>0.86</c:v>
                </c:pt>
                <c:pt idx="2854">
                  <c:v>0.86</c:v>
                </c:pt>
                <c:pt idx="2855">
                  <c:v>0.86</c:v>
                </c:pt>
                <c:pt idx="2856">
                  <c:v>0.86</c:v>
                </c:pt>
                <c:pt idx="2857">
                  <c:v>0.86</c:v>
                </c:pt>
                <c:pt idx="2858">
                  <c:v>0.86</c:v>
                </c:pt>
                <c:pt idx="2859">
                  <c:v>0.86</c:v>
                </c:pt>
                <c:pt idx="2860">
                  <c:v>0.86</c:v>
                </c:pt>
                <c:pt idx="2861">
                  <c:v>0.86</c:v>
                </c:pt>
                <c:pt idx="2862">
                  <c:v>0.86</c:v>
                </c:pt>
                <c:pt idx="2863">
                  <c:v>0.86</c:v>
                </c:pt>
                <c:pt idx="2864">
                  <c:v>0.86</c:v>
                </c:pt>
                <c:pt idx="2865">
                  <c:v>0.86</c:v>
                </c:pt>
                <c:pt idx="2866">
                  <c:v>0.86</c:v>
                </c:pt>
                <c:pt idx="2867">
                  <c:v>0.86</c:v>
                </c:pt>
                <c:pt idx="2868">
                  <c:v>0.86</c:v>
                </c:pt>
                <c:pt idx="2869">
                  <c:v>0.86</c:v>
                </c:pt>
                <c:pt idx="2870">
                  <c:v>0.86</c:v>
                </c:pt>
                <c:pt idx="2871">
                  <c:v>0.86</c:v>
                </c:pt>
                <c:pt idx="2872">
                  <c:v>0.86</c:v>
                </c:pt>
                <c:pt idx="2873">
                  <c:v>0.86</c:v>
                </c:pt>
                <c:pt idx="2874">
                  <c:v>0.86</c:v>
                </c:pt>
                <c:pt idx="2875">
                  <c:v>0.86</c:v>
                </c:pt>
                <c:pt idx="2876">
                  <c:v>0.86</c:v>
                </c:pt>
                <c:pt idx="2877">
                  <c:v>0.86</c:v>
                </c:pt>
                <c:pt idx="2878">
                  <c:v>0.86</c:v>
                </c:pt>
                <c:pt idx="2879">
                  <c:v>0.86</c:v>
                </c:pt>
                <c:pt idx="2880">
                  <c:v>0.86</c:v>
                </c:pt>
                <c:pt idx="2881">
                  <c:v>0.86</c:v>
                </c:pt>
                <c:pt idx="2882">
                  <c:v>0.86</c:v>
                </c:pt>
                <c:pt idx="2883">
                  <c:v>0.86</c:v>
                </c:pt>
                <c:pt idx="2884">
                  <c:v>0.86</c:v>
                </c:pt>
                <c:pt idx="2885">
                  <c:v>0.86</c:v>
                </c:pt>
                <c:pt idx="2886">
                  <c:v>0.87</c:v>
                </c:pt>
                <c:pt idx="2887">
                  <c:v>0.87</c:v>
                </c:pt>
                <c:pt idx="2888">
                  <c:v>0.87</c:v>
                </c:pt>
                <c:pt idx="2889">
                  <c:v>0.87</c:v>
                </c:pt>
                <c:pt idx="2890">
                  <c:v>0.87</c:v>
                </c:pt>
                <c:pt idx="2891">
                  <c:v>0.87</c:v>
                </c:pt>
                <c:pt idx="2892">
                  <c:v>0.87</c:v>
                </c:pt>
                <c:pt idx="2893">
                  <c:v>0.87</c:v>
                </c:pt>
                <c:pt idx="2894">
                  <c:v>0.87</c:v>
                </c:pt>
                <c:pt idx="2895">
                  <c:v>0.87</c:v>
                </c:pt>
                <c:pt idx="2896">
                  <c:v>0.87</c:v>
                </c:pt>
                <c:pt idx="2897">
                  <c:v>0.87</c:v>
                </c:pt>
                <c:pt idx="2898">
                  <c:v>0.87</c:v>
                </c:pt>
                <c:pt idx="2899">
                  <c:v>0.87</c:v>
                </c:pt>
                <c:pt idx="2900">
                  <c:v>0.87</c:v>
                </c:pt>
                <c:pt idx="2901">
                  <c:v>0.87</c:v>
                </c:pt>
                <c:pt idx="2902">
                  <c:v>0.87</c:v>
                </c:pt>
                <c:pt idx="2903">
                  <c:v>0.87</c:v>
                </c:pt>
                <c:pt idx="2904">
                  <c:v>0.87</c:v>
                </c:pt>
                <c:pt idx="2905">
                  <c:v>0.87</c:v>
                </c:pt>
                <c:pt idx="2906">
                  <c:v>0.87</c:v>
                </c:pt>
                <c:pt idx="2907">
                  <c:v>0.87</c:v>
                </c:pt>
                <c:pt idx="2908">
                  <c:v>0.87</c:v>
                </c:pt>
                <c:pt idx="2909">
                  <c:v>0.87</c:v>
                </c:pt>
                <c:pt idx="2910">
                  <c:v>0.87</c:v>
                </c:pt>
                <c:pt idx="2911">
                  <c:v>0.87</c:v>
                </c:pt>
                <c:pt idx="2912">
                  <c:v>0.87</c:v>
                </c:pt>
                <c:pt idx="2913">
                  <c:v>0.87</c:v>
                </c:pt>
                <c:pt idx="2914">
                  <c:v>0.87</c:v>
                </c:pt>
                <c:pt idx="2915">
                  <c:v>0.87</c:v>
                </c:pt>
                <c:pt idx="2916">
                  <c:v>0.87</c:v>
                </c:pt>
                <c:pt idx="2917">
                  <c:v>0.87</c:v>
                </c:pt>
                <c:pt idx="2918">
                  <c:v>0.87</c:v>
                </c:pt>
                <c:pt idx="2919">
                  <c:v>0.88</c:v>
                </c:pt>
                <c:pt idx="2920">
                  <c:v>0.88</c:v>
                </c:pt>
                <c:pt idx="2921">
                  <c:v>0.88</c:v>
                </c:pt>
                <c:pt idx="2922">
                  <c:v>0.88</c:v>
                </c:pt>
                <c:pt idx="2923">
                  <c:v>0.88</c:v>
                </c:pt>
                <c:pt idx="2924">
                  <c:v>0.88</c:v>
                </c:pt>
                <c:pt idx="2925">
                  <c:v>0.88</c:v>
                </c:pt>
                <c:pt idx="2926">
                  <c:v>0.88</c:v>
                </c:pt>
                <c:pt idx="2927">
                  <c:v>0.88</c:v>
                </c:pt>
                <c:pt idx="2928">
                  <c:v>0.88</c:v>
                </c:pt>
                <c:pt idx="2929">
                  <c:v>0.88</c:v>
                </c:pt>
                <c:pt idx="2930">
                  <c:v>0.88</c:v>
                </c:pt>
                <c:pt idx="2931">
                  <c:v>0.88</c:v>
                </c:pt>
                <c:pt idx="2932">
                  <c:v>0.88</c:v>
                </c:pt>
                <c:pt idx="2933">
                  <c:v>0.88</c:v>
                </c:pt>
                <c:pt idx="2934">
                  <c:v>0.88</c:v>
                </c:pt>
                <c:pt idx="2935">
                  <c:v>0.88</c:v>
                </c:pt>
                <c:pt idx="2936">
                  <c:v>0.88</c:v>
                </c:pt>
                <c:pt idx="2937">
                  <c:v>0.88</c:v>
                </c:pt>
                <c:pt idx="2938">
                  <c:v>0.88</c:v>
                </c:pt>
                <c:pt idx="2939">
                  <c:v>0.88</c:v>
                </c:pt>
                <c:pt idx="2940">
                  <c:v>0.88</c:v>
                </c:pt>
                <c:pt idx="2941">
                  <c:v>0.88</c:v>
                </c:pt>
                <c:pt idx="2942">
                  <c:v>0.88</c:v>
                </c:pt>
                <c:pt idx="2943">
                  <c:v>0.88</c:v>
                </c:pt>
                <c:pt idx="2944">
                  <c:v>0.88</c:v>
                </c:pt>
                <c:pt idx="2945">
                  <c:v>0.88</c:v>
                </c:pt>
                <c:pt idx="2946">
                  <c:v>0.88</c:v>
                </c:pt>
                <c:pt idx="2947">
                  <c:v>0.88</c:v>
                </c:pt>
                <c:pt idx="2948">
                  <c:v>0.88</c:v>
                </c:pt>
                <c:pt idx="2949">
                  <c:v>0.88</c:v>
                </c:pt>
                <c:pt idx="2950">
                  <c:v>0.88</c:v>
                </c:pt>
                <c:pt idx="2951">
                  <c:v>0.88</c:v>
                </c:pt>
                <c:pt idx="2952">
                  <c:v>0.89</c:v>
                </c:pt>
                <c:pt idx="2953">
                  <c:v>0.89</c:v>
                </c:pt>
                <c:pt idx="2954">
                  <c:v>0.89</c:v>
                </c:pt>
                <c:pt idx="2955">
                  <c:v>0.89</c:v>
                </c:pt>
                <c:pt idx="2956">
                  <c:v>0.89</c:v>
                </c:pt>
                <c:pt idx="2957">
                  <c:v>0.89</c:v>
                </c:pt>
                <c:pt idx="2958">
                  <c:v>0.89</c:v>
                </c:pt>
                <c:pt idx="2959">
                  <c:v>0.89</c:v>
                </c:pt>
                <c:pt idx="2960">
                  <c:v>0.89</c:v>
                </c:pt>
                <c:pt idx="2961">
                  <c:v>0.89</c:v>
                </c:pt>
                <c:pt idx="2962">
                  <c:v>0.89</c:v>
                </c:pt>
                <c:pt idx="2963">
                  <c:v>0.89</c:v>
                </c:pt>
                <c:pt idx="2964">
                  <c:v>0.89</c:v>
                </c:pt>
                <c:pt idx="2965">
                  <c:v>0.89</c:v>
                </c:pt>
                <c:pt idx="2966">
                  <c:v>0.89</c:v>
                </c:pt>
                <c:pt idx="2967">
                  <c:v>0.89</c:v>
                </c:pt>
                <c:pt idx="2968">
                  <c:v>0.89</c:v>
                </c:pt>
                <c:pt idx="2969">
                  <c:v>0.89</c:v>
                </c:pt>
                <c:pt idx="2970">
                  <c:v>0.89</c:v>
                </c:pt>
                <c:pt idx="2971">
                  <c:v>0.89</c:v>
                </c:pt>
                <c:pt idx="2972">
                  <c:v>0.89</c:v>
                </c:pt>
                <c:pt idx="2973">
                  <c:v>0.89</c:v>
                </c:pt>
                <c:pt idx="2974">
                  <c:v>0.89</c:v>
                </c:pt>
                <c:pt idx="2975">
                  <c:v>0.89</c:v>
                </c:pt>
                <c:pt idx="2976">
                  <c:v>0.89</c:v>
                </c:pt>
                <c:pt idx="2977">
                  <c:v>0.89</c:v>
                </c:pt>
                <c:pt idx="2978">
                  <c:v>0.89</c:v>
                </c:pt>
                <c:pt idx="2979">
                  <c:v>0.89</c:v>
                </c:pt>
                <c:pt idx="2980">
                  <c:v>0.89</c:v>
                </c:pt>
                <c:pt idx="2981">
                  <c:v>0.89</c:v>
                </c:pt>
                <c:pt idx="2982">
                  <c:v>0.89</c:v>
                </c:pt>
                <c:pt idx="2983">
                  <c:v>0.89</c:v>
                </c:pt>
                <c:pt idx="2984">
                  <c:v>0.89</c:v>
                </c:pt>
                <c:pt idx="2985">
                  <c:v>0.9</c:v>
                </c:pt>
                <c:pt idx="2986">
                  <c:v>0.9</c:v>
                </c:pt>
                <c:pt idx="2987">
                  <c:v>0.9</c:v>
                </c:pt>
                <c:pt idx="2988">
                  <c:v>0.9</c:v>
                </c:pt>
                <c:pt idx="2989">
                  <c:v>0.9</c:v>
                </c:pt>
                <c:pt idx="2990">
                  <c:v>0.9</c:v>
                </c:pt>
                <c:pt idx="2991">
                  <c:v>0.9</c:v>
                </c:pt>
                <c:pt idx="2992">
                  <c:v>0.9</c:v>
                </c:pt>
                <c:pt idx="2993">
                  <c:v>0.9</c:v>
                </c:pt>
                <c:pt idx="2994">
                  <c:v>0.9</c:v>
                </c:pt>
                <c:pt idx="2995">
                  <c:v>0.9</c:v>
                </c:pt>
                <c:pt idx="2996">
                  <c:v>0.9</c:v>
                </c:pt>
                <c:pt idx="2997">
                  <c:v>0.9</c:v>
                </c:pt>
                <c:pt idx="2998">
                  <c:v>0.9</c:v>
                </c:pt>
                <c:pt idx="2999">
                  <c:v>0.9</c:v>
                </c:pt>
                <c:pt idx="3000">
                  <c:v>0.9</c:v>
                </c:pt>
                <c:pt idx="3001">
                  <c:v>0.9</c:v>
                </c:pt>
                <c:pt idx="3002">
                  <c:v>0.9</c:v>
                </c:pt>
                <c:pt idx="3003">
                  <c:v>0.9</c:v>
                </c:pt>
                <c:pt idx="3004">
                  <c:v>0.9</c:v>
                </c:pt>
                <c:pt idx="3005">
                  <c:v>0.9</c:v>
                </c:pt>
                <c:pt idx="3006">
                  <c:v>0.9</c:v>
                </c:pt>
                <c:pt idx="3007">
                  <c:v>0.9</c:v>
                </c:pt>
                <c:pt idx="3008">
                  <c:v>0.9</c:v>
                </c:pt>
                <c:pt idx="3009">
                  <c:v>0.9</c:v>
                </c:pt>
                <c:pt idx="3010">
                  <c:v>0.9</c:v>
                </c:pt>
                <c:pt idx="3011">
                  <c:v>0.9</c:v>
                </c:pt>
                <c:pt idx="3012">
                  <c:v>0.9</c:v>
                </c:pt>
                <c:pt idx="3013">
                  <c:v>0.9</c:v>
                </c:pt>
                <c:pt idx="3014">
                  <c:v>0.9</c:v>
                </c:pt>
                <c:pt idx="3015">
                  <c:v>0.9</c:v>
                </c:pt>
                <c:pt idx="3016">
                  <c:v>0.9</c:v>
                </c:pt>
                <c:pt idx="3017">
                  <c:v>0.9</c:v>
                </c:pt>
                <c:pt idx="3018">
                  <c:v>0.91</c:v>
                </c:pt>
                <c:pt idx="3019">
                  <c:v>0.91</c:v>
                </c:pt>
                <c:pt idx="3020">
                  <c:v>0.91</c:v>
                </c:pt>
                <c:pt idx="3021">
                  <c:v>0.91</c:v>
                </c:pt>
                <c:pt idx="3022">
                  <c:v>0.91</c:v>
                </c:pt>
                <c:pt idx="3023">
                  <c:v>0.91</c:v>
                </c:pt>
                <c:pt idx="3024">
                  <c:v>0.91</c:v>
                </c:pt>
                <c:pt idx="3025">
                  <c:v>0.91</c:v>
                </c:pt>
                <c:pt idx="3026">
                  <c:v>0.91</c:v>
                </c:pt>
                <c:pt idx="3027">
                  <c:v>0.91</c:v>
                </c:pt>
                <c:pt idx="3028">
                  <c:v>0.91</c:v>
                </c:pt>
                <c:pt idx="3029">
                  <c:v>0.91</c:v>
                </c:pt>
                <c:pt idx="3030">
                  <c:v>0.91</c:v>
                </c:pt>
                <c:pt idx="3031">
                  <c:v>0.91</c:v>
                </c:pt>
                <c:pt idx="3032">
                  <c:v>0.91</c:v>
                </c:pt>
                <c:pt idx="3033">
                  <c:v>0.91</c:v>
                </c:pt>
                <c:pt idx="3034">
                  <c:v>0.91</c:v>
                </c:pt>
                <c:pt idx="3035">
                  <c:v>0.91</c:v>
                </c:pt>
                <c:pt idx="3036">
                  <c:v>0.91</c:v>
                </c:pt>
                <c:pt idx="3037">
                  <c:v>0.91</c:v>
                </c:pt>
                <c:pt idx="3038">
                  <c:v>0.91</c:v>
                </c:pt>
                <c:pt idx="3039">
                  <c:v>0.91</c:v>
                </c:pt>
                <c:pt idx="3040">
                  <c:v>0.91</c:v>
                </c:pt>
                <c:pt idx="3041">
                  <c:v>0.91</c:v>
                </c:pt>
                <c:pt idx="3042">
                  <c:v>0.91</c:v>
                </c:pt>
                <c:pt idx="3043">
                  <c:v>0.91</c:v>
                </c:pt>
                <c:pt idx="3044">
                  <c:v>0.91</c:v>
                </c:pt>
                <c:pt idx="3045">
                  <c:v>0.91</c:v>
                </c:pt>
                <c:pt idx="3046">
                  <c:v>0.91</c:v>
                </c:pt>
                <c:pt idx="3047">
                  <c:v>0.91</c:v>
                </c:pt>
                <c:pt idx="3048">
                  <c:v>0.91</c:v>
                </c:pt>
                <c:pt idx="3049">
                  <c:v>0.91</c:v>
                </c:pt>
                <c:pt idx="3050">
                  <c:v>0.91</c:v>
                </c:pt>
                <c:pt idx="3051">
                  <c:v>0.92</c:v>
                </c:pt>
                <c:pt idx="3052">
                  <c:v>0.92</c:v>
                </c:pt>
                <c:pt idx="3053">
                  <c:v>0.92</c:v>
                </c:pt>
                <c:pt idx="3054">
                  <c:v>0.92</c:v>
                </c:pt>
                <c:pt idx="3055">
                  <c:v>0.92</c:v>
                </c:pt>
                <c:pt idx="3056">
                  <c:v>0.92</c:v>
                </c:pt>
                <c:pt idx="3057">
                  <c:v>0.92</c:v>
                </c:pt>
                <c:pt idx="3058">
                  <c:v>0.92</c:v>
                </c:pt>
                <c:pt idx="3059">
                  <c:v>0.92</c:v>
                </c:pt>
                <c:pt idx="3060">
                  <c:v>0.92</c:v>
                </c:pt>
                <c:pt idx="3061">
                  <c:v>0.92</c:v>
                </c:pt>
                <c:pt idx="3062">
                  <c:v>0.92</c:v>
                </c:pt>
                <c:pt idx="3063">
                  <c:v>0.92</c:v>
                </c:pt>
                <c:pt idx="3064">
                  <c:v>0.92</c:v>
                </c:pt>
                <c:pt idx="3065">
                  <c:v>0.92</c:v>
                </c:pt>
                <c:pt idx="3066">
                  <c:v>0.92</c:v>
                </c:pt>
                <c:pt idx="3067">
                  <c:v>0.92</c:v>
                </c:pt>
                <c:pt idx="3068">
                  <c:v>0.92</c:v>
                </c:pt>
                <c:pt idx="3069">
                  <c:v>0.92</c:v>
                </c:pt>
                <c:pt idx="3070">
                  <c:v>0.92</c:v>
                </c:pt>
                <c:pt idx="3071">
                  <c:v>0.92</c:v>
                </c:pt>
                <c:pt idx="3072">
                  <c:v>0.92</c:v>
                </c:pt>
                <c:pt idx="3073">
                  <c:v>0.92</c:v>
                </c:pt>
                <c:pt idx="3074">
                  <c:v>0.92</c:v>
                </c:pt>
                <c:pt idx="3075">
                  <c:v>0.92</c:v>
                </c:pt>
                <c:pt idx="3076">
                  <c:v>0.92</c:v>
                </c:pt>
                <c:pt idx="3077">
                  <c:v>0.92</c:v>
                </c:pt>
                <c:pt idx="3078">
                  <c:v>0.92</c:v>
                </c:pt>
                <c:pt idx="3079">
                  <c:v>0.92</c:v>
                </c:pt>
                <c:pt idx="3080">
                  <c:v>0.92</c:v>
                </c:pt>
                <c:pt idx="3081">
                  <c:v>0.92</c:v>
                </c:pt>
                <c:pt idx="3082">
                  <c:v>0.92</c:v>
                </c:pt>
                <c:pt idx="3083">
                  <c:v>0.92</c:v>
                </c:pt>
                <c:pt idx="3084">
                  <c:v>0.93</c:v>
                </c:pt>
                <c:pt idx="3085">
                  <c:v>0.93</c:v>
                </c:pt>
                <c:pt idx="3086">
                  <c:v>0.93</c:v>
                </c:pt>
                <c:pt idx="3087">
                  <c:v>0.93</c:v>
                </c:pt>
                <c:pt idx="3088">
                  <c:v>0.93</c:v>
                </c:pt>
                <c:pt idx="3089">
                  <c:v>0.93</c:v>
                </c:pt>
                <c:pt idx="3090">
                  <c:v>0.93</c:v>
                </c:pt>
                <c:pt idx="3091">
                  <c:v>0.93</c:v>
                </c:pt>
                <c:pt idx="3092">
                  <c:v>0.93</c:v>
                </c:pt>
                <c:pt idx="3093">
                  <c:v>0.93</c:v>
                </c:pt>
                <c:pt idx="3094">
                  <c:v>0.93</c:v>
                </c:pt>
                <c:pt idx="3095">
                  <c:v>0.93</c:v>
                </c:pt>
                <c:pt idx="3096">
                  <c:v>0.93</c:v>
                </c:pt>
                <c:pt idx="3097">
                  <c:v>0.93</c:v>
                </c:pt>
                <c:pt idx="3098">
                  <c:v>0.93</c:v>
                </c:pt>
                <c:pt idx="3099">
                  <c:v>0.93</c:v>
                </c:pt>
                <c:pt idx="3100">
                  <c:v>0.93</c:v>
                </c:pt>
                <c:pt idx="3101">
                  <c:v>0.93</c:v>
                </c:pt>
                <c:pt idx="3102">
                  <c:v>0.93</c:v>
                </c:pt>
                <c:pt idx="3103">
                  <c:v>0.93</c:v>
                </c:pt>
                <c:pt idx="3104">
                  <c:v>0.93</c:v>
                </c:pt>
                <c:pt idx="3105">
                  <c:v>0.93</c:v>
                </c:pt>
                <c:pt idx="3106">
                  <c:v>0.93</c:v>
                </c:pt>
                <c:pt idx="3107">
                  <c:v>0.93</c:v>
                </c:pt>
                <c:pt idx="3108">
                  <c:v>0.93</c:v>
                </c:pt>
                <c:pt idx="3109">
                  <c:v>0.93</c:v>
                </c:pt>
                <c:pt idx="3110">
                  <c:v>0.93</c:v>
                </c:pt>
                <c:pt idx="3111">
                  <c:v>0.93</c:v>
                </c:pt>
                <c:pt idx="3112">
                  <c:v>0.93</c:v>
                </c:pt>
                <c:pt idx="3113">
                  <c:v>0.93</c:v>
                </c:pt>
                <c:pt idx="3114">
                  <c:v>0.93</c:v>
                </c:pt>
                <c:pt idx="3115">
                  <c:v>0.93</c:v>
                </c:pt>
                <c:pt idx="3116">
                  <c:v>0.93</c:v>
                </c:pt>
                <c:pt idx="3117">
                  <c:v>0.93</c:v>
                </c:pt>
                <c:pt idx="3118">
                  <c:v>0.94</c:v>
                </c:pt>
                <c:pt idx="3119">
                  <c:v>0.94</c:v>
                </c:pt>
                <c:pt idx="3120">
                  <c:v>0.94</c:v>
                </c:pt>
                <c:pt idx="3121">
                  <c:v>0.94</c:v>
                </c:pt>
                <c:pt idx="3122">
                  <c:v>0.94</c:v>
                </c:pt>
                <c:pt idx="3123">
                  <c:v>0.94</c:v>
                </c:pt>
                <c:pt idx="3124">
                  <c:v>0.94</c:v>
                </c:pt>
                <c:pt idx="3125">
                  <c:v>0.94</c:v>
                </c:pt>
                <c:pt idx="3126">
                  <c:v>0.94</c:v>
                </c:pt>
                <c:pt idx="3127">
                  <c:v>0.94</c:v>
                </c:pt>
                <c:pt idx="3128">
                  <c:v>0.94</c:v>
                </c:pt>
                <c:pt idx="3129">
                  <c:v>0.94</c:v>
                </c:pt>
                <c:pt idx="3130">
                  <c:v>0.94</c:v>
                </c:pt>
                <c:pt idx="3131">
                  <c:v>0.94</c:v>
                </c:pt>
                <c:pt idx="3132">
                  <c:v>0.94</c:v>
                </c:pt>
                <c:pt idx="3133">
                  <c:v>0.94</c:v>
                </c:pt>
                <c:pt idx="3134">
                  <c:v>0.94</c:v>
                </c:pt>
                <c:pt idx="3135">
                  <c:v>0.94</c:v>
                </c:pt>
                <c:pt idx="3136">
                  <c:v>0.94</c:v>
                </c:pt>
                <c:pt idx="3137">
                  <c:v>0.94</c:v>
                </c:pt>
                <c:pt idx="3138">
                  <c:v>0.94</c:v>
                </c:pt>
                <c:pt idx="3139">
                  <c:v>0.94</c:v>
                </c:pt>
                <c:pt idx="3140">
                  <c:v>0.94</c:v>
                </c:pt>
                <c:pt idx="3141">
                  <c:v>0.94</c:v>
                </c:pt>
                <c:pt idx="3142">
                  <c:v>0.94</c:v>
                </c:pt>
                <c:pt idx="3143">
                  <c:v>0.94</c:v>
                </c:pt>
                <c:pt idx="3144">
                  <c:v>0.94</c:v>
                </c:pt>
                <c:pt idx="3145">
                  <c:v>0.94</c:v>
                </c:pt>
                <c:pt idx="3146">
                  <c:v>0.94</c:v>
                </c:pt>
                <c:pt idx="3147">
                  <c:v>0.94</c:v>
                </c:pt>
                <c:pt idx="3148">
                  <c:v>0.94</c:v>
                </c:pt>
                <c:pt idx="3149">
                  <c:v>0.94</c:v>
                </c:pt>
                <c:pt idx="3150">
                  <c:v>0.94</c:v>
                </c:pt>
                <c:pt idx="3151">
                  <c:v>0.95</c:v>
                </c:pt>
                <c:pt idx="3152">
                  <c:v>0.95</c:v>
                </c:pt>
                <c:pt idx="3153">
                  <c:v>0.95</c:v>
                </c:pt>
                <c:pt idx="3154">
                  <c:v>0.95</c:v>
                </c:pt>
                <c:pt idx="3155">
                  <c:v>0.95</c:v>
                </c:pt>
                <c:pt idx="3156">
                  <c:v>0.95</c:v>
                </c:pt>
                <c:pt idx="3157">
                  <c:v>0.95</c:v>
                </c:pt>
                <c:pt idx="3158">
                  <c:v>0.95</c:v>
                </c:pt>
                <c:pt idx="3159">
                  <c:v>0.95</c:v>
                </c:pt>
                <c:pt idx="3160">
                  <c:v>0.95</c:v>
                </c:pt>
                <c:pt idx="3161">
                  <c:v>0.95</c:v>
                </c:pt>
                <c:pt idx="3162">
                  <c:v>0.95</c:v>
                </c:pt>
                <c:pt idx="3163">
                  <c:v>0.95</c:v>
                </c:pt>
                <c:pt idx="3164">
                  <c:v>0.95</c:v>
                </c:pt>
                <c:pt idx="3165">
                  <c:v>0.95</c:v>
                </c:pt>
                <c:pt idx="3166">
                  <c:v>0.95</c:v>
                </c:pt>
                <c:pt idx="3167">
                  <c:v>0.95</c:v>
                </c:pt>
                <c:pt idx="3168">
                  <c:v>0.95</c:v>
                </c:pt>
                <c:pt idx="3169">
                  <c:v>0.95</c:v>
                </c:pt>
                <c:pt idx="3170">
                  <c:v>0.95</c:v>
                </c:pt>
                <c:pt idx="3171">
                  <c:v>0.95</c:v>
                </c:pt>
                <c:pt idx="3172">
                  <c:v>0.95</c:v>
                </c:pt>
                <c:pt idx="3173">
                  <c:v>0.95</c:v>
                </c:pt>
                <c:pt idx="3174">
                  <c:v>0.95</c:v>
                </c:pt>
                <c:pt idx="3175">
                  <c:v>0.95</c:v>
                </c:pt>
                <c:pt idx="3176">
                  <c:v>0.95</c:v>
                </c:pt>
                <c:pt idx="3177">
                  <c:v>0.95</c:v>
                </c:pt>
                <c:pt idx="3178">
                  <c:v>0.95</c:v>
                </c:pt>
                <c:pt idx="3179">
                  <c:v>0.95</c:v>
                </c:pt>
                <c:pt idx="3180">
                  <c:v>0.95</c:v>
                </c:pt>
                <c:pt idx="3181">
                  <c:v>0.95</c:v>
                </c:pt>
                <c:pt idx="3182">
                  <c:v>0.95</c:v>
                </c:pt>
                <c:pt idx="3183">
                  <c:v>0.95</c:v>
                </c:pt>
                <c:pt idx="3184">
                  <c:v>0.96</c:v>
                </c:pt>
                <c:pt idx="3185">
                  <c:v>0.96</c:v>
                </c:pt>
                <c:pt idx="3186">
                  <c:v>0.96</c:v>
                </c:pt>
                <c:pt idx="3187">
                  <c:v>0.96</c:v>
                </c:pt>
                <c:pt idx="3188">
                  <c:v>0.96</c:v>
                </c:pt>
                <c:pt idx="3189">
                  <c:v>0.96</c:v>
                </c:pt>
                <c:pt idx="3190">
                  <c:v>0.96</c:v>
                </c:pt>
                <c:pt idx="3191">
                  <c:v>0.96</c:v>
                </c:pt>
                <c:pt idx="3192">
                  <c:v>0.96</c:v>
                </c:pt>
                <c:pt idx="3193">
                  <c:v>0.96</c:v>
                </c:pt>
                <c:pt idx="3194">
                  <c:v>0.96</c:v>
                </c:pt>
                <c:pt idx="3195">
                  <c:v>0.96</c:v>
                </c:pt>
                <c:pt idx="3196">
                  <c:v>0.96</c:v>
                </c:pt>
                <c:pt idx="3197">
                  <c:v>0.96</c:v>
                </c:pt>
                <c:pt idx="3198">
                  <c:v>0.96</c:v>
                </c:pt>
                <c:pt idx="3199">
                  <c:v>0.96</c:v>
                </c:pt>
                <c:pt idx="3200">
                  <c:v>0.96</c:v>
                </c:pt>
                <c:pt idx="3201">
                  <c:v>0.96</c:v>
                </c:pt>
                <c:pt idx="3202">
                  <c:v>0.96</c:v>
                </c:pt>
                <c:pt idx="3203">
                  <c:v>0.96</c:v>
                </c:pt>
                <c:pt idx="3204">
                  <c:v>0.96</c:v>
                </c:pt>
                <c:pt idx="3205">
                  <c:v>0.96</c:v>
                </c:pt>
                <c:pt idx="3206">
                  <c:v>0.96</c:v>
                </c:pt>
                <c:pt idx="3207">
                  <c:v>0.96</c:v>
                </c:pt>
                <c:pt idx="3208">
                  <c:v>0.96</c:v>
                </c:pt>
                <c:pt idx="3209">
                  <c:v>0.96</c:v>
                </c:pt>
                <c:pt idx="3210">
                  <c:v>0.96</c:v>
                </c:pt>
                <c:pt idx="3211">
                  <c:v>0.96</c:v>
                </c:pt>
                <c:pt idx="3212">
                  <c:v>0.96</c:v>
                </c:pt>
                <c:pt idx="3213">
                  <c:v>0.96</c:v>
                </c:pt>
                <c:pt idx="3214">
                  <c:v>0.96</c:v>
                </c:pt>
                <c:pt idx="3215">
                  <c:v>0.96</c:v>
                </c:pt>
                <c:pt idx="3216">
                  <c:v>0.96</c:v>
                </c:pt>
                <c:pt idx="3217">
                  <c:v>0.97</c:v>
                </c:pt>
                <c:pt idx="3218">
                  <c:v>0.97</c:v>
                </c:pt>
                <c:pt idx="3219">
                  <c:v>0.97</c:v>
                </c:pt>
                <c:pt idx="3220">
                  <c:v>0.97</c:v>
                </c:pt>
                <c:pt idx="3221">
                  <c:v>0.97</c:v>
                </c:pt>
                <c:pt idx="3222">
                  <c:v>0.97</c:v>
                </c:pt>
                <c:pt idx="3223">
                  <c:v>0.97</c:v>
                </c:pt>
                <c:pt idx="3224">
                  <c:v>0.97</c:v>
                </c:pt>
                <c:pt idx="3225">
                  <c:v>0.97</c:v>
                </c:pt>
                <c:pt idx="3226">
                  <c:v>0.97</c:v>
                </c:pt>
                <c:pt idx="3227">
                  <c:v>0.97</c:v>
                </c:pt>
                <c:pt idx="3228">
                  <c:v>0.97</c:v>
                </c:pt>
                <c:pt idx="3229">
                  <c:v>0.97</c:v>
                </c:pt>
                <c:pt idx="3230">
                  <c:v>0.97</c:v>
                </c:pt>
                <c:pt idx="3231">
                  <c:v>0.97</c:v>
                </c:pt>
                <c:pt idx="3232">
                  <c:v>0.97</c:v>
                </c:pt>
                <c:pt idx="3233">
                  <c:v>0.97</c:v>
                </c:pt>
                <c:pt idx="3234">
                  <c:v>0.97</c:v>
                </c:pt>
                <c:pt idx="3235">
                  <c:v>0.97</c:v>
                </c:pt>
                <c:pt idx="3236">
                  <c:v>0.97</c:v>
                </c:pt>
                <c:pt idx="3237">
                  <c:v>0.97</c:v>
                </c:pt>
                <c:pt idx="3238">
                  <c:v>0.97</c:v>
                </c:pt>
                <c:pt idx="3239">
                  <c:v>0.97</c:v>
                </c:pt>
                <c:pt idx="3240">
                  <c:v>0.97</c:v>
                </c:pt>
                <c:pt idx="3241">
                  <c:v>0.97</c:v>
                </c:pt>
                <c:pt idx="3242">
                  <c:v>0.97</c:v>
                </c:pt>
                <c:pt idx="3243">
                  <c:v>0.97</c:v>
                </c:pt>
                <c:pt idx="3244">
                  <c:v>0.97</c:v>
                </c:pt>
                <c:pt idx="3245">
                  <c:v>0.97</c:v>
                </c:pt>
                <c:pt idx="3246">
                  <c:v>0.97</c:v>
                </c:pt>
                <c:pt idx="3247">
                  <c:v>0.97</c:v>
                </c:pt>
                <c:pt idx="3248">
                  <c:v>0.97</c:v>
                </c:pt>
                <c:pt idx="3249">
                  <c:v>0.97</c:v>
                </c:pt>
                <c:pt idx="3250">
                  <c:v>0.98</c:v>
                </c:pt>
                <c:pt idx="3251">
                  <c:v>0.98</c:v>
                </c:pt>
                <c:pt idx="3252">
                  <c:v>0.98</c:v>
                </c:pt>
                <c:pt idx="3253">
                  <c:v>0.98</c:v>
                </c:pt>
                <c:pt idx="3254">
                  <c:v>0.98</c:v>
                </c:pt>
                <c:pt idx="3255">
                  <c:v>0.98</c:v>
                </c:pt>
                <c:pt idx="3256">
                  <c:v>0.98</c:v>
                </c:pt>
                <c:pt idx="3257">
                  <c:v>0.98</c:v>
                </c:pt>
                <c:pt idx="3258">
                  <c:v>0.98</c:v>
                </c:pt>
                <c:pt idx="3259">
                  <c:v>0.98</c:v>
                </c:pt>
                <c:pt idx="3260">
                  <c:v>0.98</c:v>
                </c:pt>
                <c:pt idx="3261">
                  <c:v>0.98</c:v>
                </c:pt>
                <c:pt idx="3262">
                  <c:v>0.98</c:v>
                </c:pt>
                <c:pt idx="3263">
                  <c:v>0.98</c:v>
                </c:pt>
                <c:pt idx="3264">
                  <c:v>0.98</c:v>
                </c:pt>
                <c:pt idx="3265">
                  <c:v>0.98</c:v>
                </c:pt>
                <c:pt idx="3266">
                  <c:v>0.98</c:v>
                </c:pt>
                <c:pt idx="3267">
                  <c:v>0.98</c:v>
                </c:pt>
                <c:pt idx="3268">
                  <c:v>0.98</c:v>
                </c:pt>
                <c:pt idx="3269">
                  <c:v>0.98</c:v>
                </c:pt>
                <c:pt idx="3270">
                  <c:v>0.98</c:v>
                </c:pt>
                <c:pt idx="3271">
                  <c:v>0.98</c:v>
                </c:pt>
                <c:pt idx="3272">
                  <c:v>0.98</c:v>
                </c:pt>
                <c:pt idx="3273">
                  <c:v>0.98</c:v>
                </c:pt>
                <c:pt idx="3274">
                  <c:v>0.98</c:v>
                </c:pt>
                <c:pt idx="3275">
                  <c:v>0.98</c:v>
                </c:pt>
                <c:pt idx="3276">
                  <c:v>0.98</c:v>
                </c:pt>
                <c:pt idx="3277">
                  <c:v>0.98</c:v>
                </c:pt>
                <c:pt idx="3278">
                  <c:v>0.98</c:v>
                </c:pt>
                <c:pt idx="3279">
                  <c:v>0.98</c:v>
                </c:pt>
                <c:pt idx="3280">
                  <c:v>0.98</c:v>
                </c:pt>
                <c:pt idx="3281">
                  <c:v>0.98</c:v>
                </c:pt>
                <c:pt idx="3282">
                  <c:v>0.98</c:v>
                </c:pt>
                <c:pt idx="3283">
                  <c:v>0.99</c:v>
                </c:pt>
                <c:pt idx="3284">
                  <c:v>0.99</c:v>
                </c:pt>
                <c:pt idx="3285">
                  <c:v>0.99</c:v>
                </c:pt>
                <c:pt idx="3286">
                  <c:v>0.99</c:v>
                </c:pt>
                <c:pt idx="3287">
                  <c:v>0.99</c:v>
                </c:pt>
                <c:pt idx="3288">
                  <c:v>0.99</c:v>
                </c:pt>
                <c:pt idx="3289">
                  <c:v>0.99</c:v>
                </c:pt>
                <c:pt idx="3290">
                  <c:v>0.99</c:v>
                </c:pt>
                <c:pt idx="3291">
                  <c:v>0.99</c:v>
                </c:pt>
                <c:pt idx="3292">
                  <c:v>0.99</c:v>
                </c:pt>
                <c:pt idx="3293">
                  <c:v>0.99</c:v>
                </c:pt>
                <c:pt idx="3294">
                  <c:v>0.99</c:v>
                </c:pt>
                <c:pt idx="3295">
                  <c:v>0.99</c:v>
                </c:pt>
                <c:pt idx="3296">
                  <c:v>0.99</c:v>
                </c:pt>
                <c:pt idx="3297">
                  <c:v>0.99</c:v>
                </c:pt>
                <c:pt idx="3298">
                  <c:v>0.99</c:v>
                </c:pt>
                <c:pt idx="3299">
                  <c:v>0.99</c:v>
                </c:pt>
                <c:pt idx="3300">
                  <c:v>0.99</c:v>
                </c:pt>
                <c:pt idx="3301">
                  <c:v>0.99</c:v>
                </c:pt>
                <c:pt idx="3302">
                  <c:v>0.99</c:v>
                </c:pt>
                <c:pt idx="3303">
                  <c:v>0.99</c:v>
                </c:pt>
                <c:pt idx="3304">
                  <c:v>0.99</c:v>
                </c:pt>
                <c:pt idx="3305">
                  <c:v>0.99</c:v>
                </c:pt>
                <c:pt idx="3306">
                  <c:v>0.99</c:v>
                </c:pt>
                <c:pt idx="3307">
                  <c:v>0.99</c:v>
                </c:pt>
                <c:pt idx="3308">
                  <c:v>0.99</c:v>
                </c:pt>
                <c:pt idx="3309">
                  <c:v>0.99</c:v>
                </c:pt>
                <c:pt idx="3310">
                  <c:v>0.99</c:v>
                </c:pt>
                <c:pt idx="3311">
                  <c:v>0.99</c:v>
                </c:pt>
                <c:pt idx="3312">
                  <c:v>0.99</c:v>
                </c:pt>
                <c:pt idx="3313">
                  <c:v>0.99</c:v>
                </c:pt>
                <c:pt idx="3314">
                  <c:v>0.99</c:v>
                </c:pt>
                <c:pt idx="3315">
                  <c:v>1</c:v>
                </c:pt>
                <c:pt idx="3316">
                  <c:v>0.99</c:v>
                </c:pt>
              </c:numCache>
            </c:numRef>
          </c:xVal>
          <c:yVal>
            <c:numRef>
              <c:f>'R_SFR Figures_MC'!$Q$2:$Q$3319</c:f>
              <c:numCache>
                <c:formatCode>0.00%</c:formatCode>
                <c:ptCount val="33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2.0500843814721309E-7</c:v>
                </c:pt>
                <c:pt idx="916">
                  <c:v>4.1001687629452586E-7</c:v>
                </c:pt>
                <c:pt idx="917">
                  <c:v>8.2003375258905172E-7</c:v>
                </c:pt>
                <c:pt idx="918">
                  <c:v>1.2300506288836774E-6</c:v>
                </c:pt>
                <c:pt idx="919">
                  <c:v>1.845075943325516E-6</c:v>
                </c:pt>
                <c:pt idx="920">
                  <c:v>2.4601012577674544E-6</c:v>
                </c:pt>
                <c:pt idx="921">
                  <c:v>3.4851434485040184E-6</c:v>
                </c:pt>
                <c:pt idx="922">
                  <c:v>4.7151940773879951E-6</c:v>
                </c:pt>
                <c:pt idx="923">
                  <c:v>6.1502531444190845E-6</c:v>
                </c:pt>
                <c:pt idx="924">
                  <c:v>7.5853122114503737E-6</c:v>
                </c:pt>
                <c:pt idx="925">
                  <c:v>9.4303881547762883E-6</c:v>
                </c:pt>
                <c:pt idx="926">
                  <c:v>1.1480472536249416E-5</c:v>
                </c:pt>
                <c:pt idx="927">
                  <c:v>1.3530556917722545E-5</c:v>
                </c:pt>
                <c:pt idx="928">
                  <c:v>1.5785649737342984E-5</c:v>
                </c:pt>
                <c:pt idx="929">
                  <c:v>1.8040742556963424E-5</c:v>
                </c:pt>
                <c:pt idx="930">
                  <c:v>2.0295835376583966E-5</c:v>
                </c:pt>
                <c:pt idx="931">
                  <c:v>2.2755936634351721E-5</c:v>
                </c:pt>
                <c:pt idx="932">
                  <c:v>2.5216037892119473E-5</c:v>
                </c:pt>
                <c:pt idx="933">
                  <c:v>2.7676139149887326E-5</c:v>
                </c:pt>
                <c:pt idx="934">
                  <c:v>3.0341248845802295E-5</c:v>
                </c:pt>
                <c:pt idx="935">
                  <c:v>3.3006358541717361E-5</c:v>
                </c:pt>
                <c:pt idx="936">
                  <c:v>3.5671468237632523E-5</c:v>
                </c:pt>
                <c:pt idx="937">
                  <c:v>3.8746594809841719E-5</c:v>
                </c:pt>
                <c:pt idx="938">
                  <c:v>4.1821721382051409E-5</c:v>
                </c:pt>
                <c:pt idx="939">
                  <c:v>4.4896847954261127E-5</c:v>
                </c:pt>
                <c:pt idx="940">
                  <c:v>4.817698296461815E-5</c:v>
                </c:pt>
                <c:pt idx="941">
                  <c:v>5.1457117974975355E-5</c:v>
                </c:pt>
                <c:pt idx="942">
                  <c:v>5.4942261423479696E-5</c:v>
                </c:pt>
                <c:pt idx="943">
                  <c:v>5.8427404871984119E-5</c:v>
                </c:pt>
                <c:pt idx="944">
                  <c:v>6.1912548320488541E-5</c:v>
                </c:pt>
                <c:pt idx="945">
                  <c:v>6.5602700207140167E-5</c:v>
                </c:pt>
                <c:pt idx="946">
                  <c:v>6.9292852093791901E-5</c:v>
                </c:pt>
                <c:pt idx="947">
                  <c:v>7.2983003980443622E-5</c:v>
                </c:pt>
                <c:pt idx="948">
                  <c:v>7.6673155867095451E-5</c:v>
                </c:pt>
                <c:pt idx="949">
                  <c:v>8.056831619189445E-5</c:v>
                </c:pt>
                <c:pt idx="950">
                  <c:v>8.4873493392988221E-5</c:v>
                </c:pt>
                <c:pt idx="951">
                  <c:v>8.9383679032229094E-5</c:v>
                </c:pt>
                <c:pt idx="952">
                  <c:v>9.3893864671470075E-5</c:v>
                </c:pt>
                <c:pt idx="953">
                  <c:v>9.8609058748858281E-5</c:v>
                </c:pt>
                <c:pt idx="954">
                  <c:v>1.0352926126439378E-4</c:v>
                </c:pt>
                <c:pt idx="955">
                  <c:v>1.086544722180765E-4</c:v>
                </c:pt>
                <c:pt idx="956">
                  <c:v>1.1377968317175937E-4</c:v>
                </c:pt>
                <c:pt idx="957">
                  <c:v>1.1890489412544229E-4</c:v>
                </c:pt>
                <c:pt idx="958">
                  <c:v>1.2403010507912521E-4</c:v>
                </c:pt>
                <c:pt idx="959">
                  <c:v>1.2936032447095514E-4</c:v>
                </c:pt>
                <c:pt idx="960">
                  <c:v>1.3489555230093264E-4</c:v>
                </c:pt>
                <c:pt idx="961">
                  <c:v>1.4063578856905739E-4</c:v>
                </c:pt>
                <c:pt idx="962">
                  <c:v>1.4637602483718215E-4</c:v>
                </c:pt>
                <c:pt idx="963">
                  <c:v>1.5211626110530713E-4</c:v>
                </c:pt>
                <c:pt idx="964">
                  <c:v>1.5806150581157918E-4</c:v>
                </c:pt>
                <c:pt idx="965">
                  <c:v>1.6421175895599846E-4</c:v>
                </c:pt>
                <c:pt idx="966">
                  <c:v>1.7036201210041786E-4</c:v>
                </c:pt>
                <c:pt idx="967">
                  <c:v>1.7651226524483722E-4</c:v>
                </c:pt>
                <c:pt idx="968">
                  <c:v>1.8307253526555115E-4</c:v>
                </c:pt>
                <c:pt idx="969">
                  <c:v>1.8963280528626515E-4</c:v>
                </c:pt>
                <c:pt idx="970">
                  <c:v>1.9619307530697937E-4</c:v>
                </c:pt>
                <c:pt idx="971">
                  <c:v>2.0295835376584078E-4</c:v>
                </c:pt>
                <c:pt idx="972">
                  <c:v>2.0992864066284923E-4</c:v>
                </c:pt>
                <c:pt idx="973">
                  <c:v>2.1710393599800522E-4</c:v>
                </c:pt>
                <c:pt idx="974">
                  <c:v>2.242792313331612E-4</c:v>
                </c:pt>
                <c:pt idx="975">
                  <c:v>2.3145452666831724E-4</c:v>
                </c:pt>
                <c:pt idx="976">
                  <c:v>2.3862982200347329E-4</c:v>
                </c:pt>
                <c:pt idx="977">
                  <c:v>2.4601012577677632E-4</c:v>
                </c:pt>
                <c:pt idx="978">
                  <c:v>2.5339042955007963E-4</c:v>
                </c:pt>
                <c:pt idx="979">
                  <c:v>2.6138575863782481E-4</c:v>
                </c:pt>
                <c:pt idx="980">
                  <c:v>2.6938108772557004E-4</c:v>
                </c:pt>
                <c:pt idx="981">
                  <c:v>2.7737641681331533E-4</c:v>
                </c:pt>
                <c:pt idx="982">
                  <c:v>2.8537174590106073E-4</c:v>
                </c:pt>
                <c:pt idx="983">
                  <c:v>2.9357208342695325E-4</c:v>
                </c:pt>
                <c:pt idx="984">
                  <c:v>3.0177242095284583E-4</c:v>
                </c:pt>
                <c:pt idx="985">
                  <c:v>3.0997275847873841E-4</c:v>
                </c:pt>
                <c:pt idx="986">
                  <c:v>3.1837810444277829E-4</c:v>
                </c:pt>
                <c:pt idx="987">
                  <c:v>3.2698845884496567E-4</c:v>
                </c:pt>
                <c:pt idx="988">
                  <c:v>3.3580382168530017E-4</c:v>
                </c:pt>
                <c:pt idx="989">
                  <c:v>3.4482419296378197E-4</c:v>
                </c:pt>
                <c:pt idx="990">
                  <c:v>3.5404957268041107E-4</c:v>
                </c:pt>
                <c:pt idx="991">
                  <c:v>3.6327495239704027E-4</c:v>
                </c:pt>
                <c:pt idx="992">
                  <c:v>3.7250033211366941E-4</c:v>
                </c:pt>
                <c:pt idx="993">
                  <c:v>3.8193072026844585E-4</c:v>
                </c:pt>
                <c:pt idx="994">
                  <c:v>3.913611084232224E-4</c:v>
                </c:pt>
                <c:pt idx="995">
                  <c:v>4.0099650501614623E-4</c:v>
                </c:pt>
                <c:pt idx="996">
                  <c:v>4.1083691004721731E-4</c:v>
                </c:pt>
                <c:pt idx="997">
                  <c:v>4.2067731507828844E-4</c:v>
                </c:pt>
                <c:pt idx="998">
                  <c:v>4.309277369856542E-4</c:v>
                </c:pt>
                <c:pt idx="999">
                  <c:v>4.4138316733116715E-4</c:v>
                </c:pt>
                <c:pt idx="1000">
                  <c:v>4.5204360611482739E-4</c:v>
                </c:pt>
                <c:pt idx="1001">
                  <c:v>4.6290905333663487E-4</c:v>
                </c:pt>
                <c:pt idx="1002">
                  <c:v>4.7377450055844256E-4</c:v>
                </c:pt>
                <c:pt idx="1003">
                  <c:v>4.8504996465654468E-4</c:v>
                </c:pt>
                <c:pt idx="1004">
                  <c:v>4.9632542875464674E-4</c:v>
                </c:pt>
                <c:pt idx="1005">
                  <c:v>5.0760089285274907E-4</c:v>
                </c:pt>
                <c:pt idx="1006">
                  <c:v>5.188763569508514E-4</c:v>
                </c:pt>
                <c:pt idx="1007">
                  <c:v>5.3035682948710102E-4</c:v>
                </c:pt>
                <c:pt idx="1008">
                  <c:v>5.4204231046149794E-4</c:v>
                </c:pt>
                <c:pt idx="1009">
                  <c:v>5.5413780831218933E-4</c:v>
                </c:pt>
                <c:pt idx="1010">
                  <c:v>5.6623330616288093E-4</c:v>
                </c:pt>
                <c:pt idx="1011">
                  <c:v>5.7853381245171972E-4</c:v>
                </c:pt>
                <c:pt idx="1012">
                  <c:v>5.9083431874055851E-4</c:v>
                </c:pt>
                <c:pt idx="1013">
                  <c:v>6.0313482502939752E-4</c:v>
                </c:pt>
                <c:pt idx="1014">
                  <c:v>6.1543533131823674E-4</c:v>
                </c:pt>
                <c:pt idx="1015">
                  <c:v>6.2794084604522271E-4</c:v>
                </c:pt>
                <c:pt idx="1016">
                  <c:v>6.4044636077220868E-4</c:v>
                </c:pt>
                <c:pt idx="1017">
                  <c:v>6.5295187549919476E-4</c:v>
                </c:pt>
                <c:pt idx="1018">
                  <c:v>6.6545739022618106E-4</c:v>
                </c:pt>
                <c:pt idx="1019">
                  <c:v>6.7816791339131465E-4</c:v>
                </c:pt>
                <c:pt idx="1020">
                  <c:v>6.9108344499459542E-4</c:v>
                </c:pt>
                <c:pt idx="1021">
                  <c:v>7.0399897659787619E-4</c:v>
                </c:pt>
                <c:pt idx="1022">
                  <c:v>7.1732452507745166E-4</c:v>
                </c:pt>
                <c:pt idx="1023">
                  <c:v>7.3065007355702712E-4</c:v>
                </c:pt>
                <c:pt idx="1024">
                  <c:v>7.4418063047474977E-4</c:v>
                </c:pt>
                <c:pt idx="1025">
                  <c:v>7.5771118739247241E-4</c:v>
                </c:pt>
                <c:pt idx="1026">
                  <c:v>7.7124174431019506E-4</c:v>
                </c:pt>
                <c:pt idx="1027">
                  <c:v>7.8497730966606521E-4</c:v>
                </c:pt>
                <c:pt idx="1028">
                  <c:v>7.9891788346008255E-4</c:v>
                </c:pt>
                <c:pt idx="1029">
                  <c:v>8.1306346569224696E-4</c:v>
                </c:pt>
                <c:pt idx="1030">
                  <c:v>8.2720904792441159E-4</c:v>
                </c:pt>
                <c:pt idx="1031">
                  <c:v>8.4135463015657633E-4</c:v>
                </c:pt>
                <c:pt idx="1032">
                  <c:v>8.5550021238874096E-4</c:v>
                </c:pt>
                <c:pt idx="1033">
                  <c:v>8.696457946209057E-4</c:v>
                </c:pt>
                <c:pt idx="1034">
                  <c:v>8.8399638529121751E-4</c:v>
                </c:pt>
                <c:pt idx="1035">
                  <c:v>8.9834697596152943E-4</c:v>
                </c:pt>
                <c:pt idx="1036">
                  <c:v>9.1269756663184135E-4</c:v>
                </c:pt>
                <c:pt idx="1037">
                  <c:v>9.2704815730215338E-4</c:v>
                </c:pt>
                <c:pt idx="1038">
                  <c:v>9.4139874797246551E-4</c:v>
                </c:pt>
                <c:pt idx="1039">
                  <c:v>9.5595434708092483E-4</c:v>
                </c:pt>
                <c:pt idx="1040">
                  <c:v>9.7091996306567874E-4</c:v>
                </c:pt>
                <c:pt idx="1041">
                  <c:v>9.8588557905043275E-4</c:v>
                </c:pt>
                <c:pt idx="1042">
                  <c:v>1.0010562034733338E-3</c:v>
                </c:pt>
                <c:pt idx="1043">
                  <c:v>1.0164318363343825E-3</c:v>
                </c:pt>
                <c:pt idx="1044">
                  <c:v>1.0320124776335784E-3</c:v>
                </c:pt>
                <c:pt idx="1045">
                  <c:v>1.0475931189327741E-3</c:v>
                </c:pt>
                <c:pt idx="1046">
                  <c:v>1.0631737602319702E-3</c:v>
                </c:pt>
                <c:pt idx="1047">
                  <c:v>1.0789594099693133E-3</c:v>
                </c:pt>
                <c:pt idx="1048">
                  <c:v>1.0947450597066566E-3</c:v>
                </c:pt>
                <c:pt idx="1049">
                  <c:v>1.1107357178821468E-3</c:v>
                </c:pt>
                <c:pt idx="1050">
                  <c:v>1.1267263760576375E-3</c:v>
                </c:pt>
                <c:pt idx="1051">
                  <c:v>1.1429220426712754E-3</c:v>
                </c:pt>
                <c:pt idx="1052">
                  <c:v>1.1593227177230604E-3</c:v>
                </c:pt>
                <c:pt idx="1053">
                  <c:v>1.1757233927748455E-3</c:v>
                </c:pt>
                <c:pt idx="1054">
                  <c:v>1.1921240678266307E-3</c:v>
                </c:pt>
                <c:pt idx="1055">
                  <c:v>1.2087297513165632E-3</c:v>
                </c:pt>
                <c:pt idx="1056">
                  <c:v>1.2253354348064959E-3</c:v>
                </c:pt>
                <c:pt idx="1057">
                  <c:v>1.2421461267345757E-3</c:v>
                </c:pt>
                <c:pt idx="1058">
                  <c:v>1.2591618271008027E-3</c:v>
                </c:pt>
                <c:pt idx="1059">
                  <c:v>1.2761775274670298E-3</c:v>
                </c:pt>
                <c:pt idx="1060">
                  <c:v>1.2933982362714042E-3</c:v>
                </c:pt>
                <c:pt idx="1061">
                  <c:v>1.310823953513926E-3</c:v>
                </c:pt>
                <c:pt idx="1062">
                  <c:v>1.3282496707564477E-3</c:v>
                </c:pt>
                <c:pt idx="1063">
                  <c:v>1.3456753879989693E-3</c:v>
                </c:pt>
                <c:pt idx="1064">
                  <c:v>1.3631011052414913E-3</c:v>
                </c:pt>
                <c:pt idx="1065">
                  <c:v>1.3807318309221603E-3</c:v>
                </c:pt>
                <c:pt idx="1066">
                  <c:v>1.3985675650409765E-3</c:v>
                </c:pt>
                <c:pt idx="1067">
                  <c:v>1.416403299159793E-3</c:v>
                </c:pt>
                <c:pt idx="1068">
                  <c:v>1.4342390332786092E-3</c:v>
                </c:pt>
                <c:pt idx="1069">
                  <c:v>1.4520747673974256E-3</c:v>
                </c:pt>
                <c:pt idx="1070">
                  <c:v>1.4699105015162418E-3</c:v>
                </c:pt>
                <c:pt idx="1071">
                  <c:v>1.4883612609495E-3</c:v>
                </c:pt>
                <c:pt idx="1072">
                  <c:v>1.5068120203827584E-3</c:v>
                </c:pt>
                <c:pt idx="1073">
                  <c:v>1.5252627798160168E-3</c:v>
                </c:pt>
                <c:pt idx="1074">
                  <c:v>1.5437135392492752E-3</c:v>
                </c:pt>
                <c:pt idx="1075">
                  <c:v>1.5623693071206805E-3</c:v>
                </c:pt>
                <c:pt idx="1076">
                  <c:v>1.5810250749920861E-3</c:v>
                </c:pt>
                <c:pt idx="1077">
                  <c:v>1.5998858513016391E-3</c:v>
                </c:pt>
                <c:pt idx="1078">
                  <c:v>1.6187466276111921E-3</c:v>
                </c:pt>
                <c:pt idx="1079">
                  <c:v>1.6378124123588922E-3</c:v>
                </c:pt>
                <c:pt idx="1080">
                  <c:v>1.6568781971065926E-3</c:v>
                </c:pt>
                <c:pt idx="1081">
                  <c:v>1.6763539987305874E-3</c:v>
                </c:pt>
                <c:pt idx="1082">
                  <c:v>1.6958298003545821E-3</c:v>
                </c:pt>
                <c:pt idx="1083">
                  <c:v>1.7153056019785771E-3</c:v>
                </c:pt>
                <c:pt idx="1084">
                  <c:v>1.7349864120407192E-3</c:v>
                </c:pt>
                <c:pt idx="1085">
                  <c:v>1.7546672221028612E-3</c:v>
                </c:pt>
                <c:pt idx="1086">
                  <c:v>1.7743480321650035E-3</c:v>
                </c:pt>
                <c:pt idx="1087">
                  <c:v>1.7942338506652927E-3</c:v>
                </c:pt>
                <c:pt idx="1088">
                  <c:v>1.8141196691655822E-3</c:v>
                </c:pt>
                <c:pt idx="1089">
                  <c:v>1.8342104961040189E-3</c:v>
                </c:pt>
                <c:pt idx="1090">
                  <c:v>1.8545063314806033E-3</c:v>
                </c:pt>
                <c:pt idx="1091">
                  <c:v>1.8748021668571872E-3</c:v>
                </c:pt>
                <c:pt idx="1092">
                  <c:v>1.8953030106719185E-3</c:v>
                </c:pt>
                <c:pt idx="1093">
                  <c:v>1.9158038544866496E-3</c:v>
                </c:pt>
                <c:pt idx="1094">
                  <c:v>1.9365097067395283E-3</c:v>
                </c:pt>
                <c:pt idx="1095">
                  <c:v>1.957215558992407E-3</c:v>
                </c:pt>
                <c:pt idx="1096">
                  <c:v>1.9781264196834327E-3</c:v>
                </c:pt>
                <c:pt idx="1097">
                  <c:v>1.9990372803744588E-3</c:v>
                </c:pt>
                <c:pt idx="1098">
                  <c:v>2.0205631663799267E-3</c:v>
                </c:pt>
                <c:pt idx="1099">
                  <c:v>2.0420890523853946E-3</c:v>
                </c:pt>
                <c:pt idx="1100">
                  <c:v>2.0636149383908629E-3</c:v>
                </c:pt>
                <c:pt idx="1101">
                  <c:v>2.0855508412726256E-3</c:v>
                </c:pt>
                <c:pt idx="1102">
                  <c:v>2.1078967610306822E-3</c:v>
                </c:pt>
                <c:pt idx="1103">
                  <c:v>2.1302426807887397E-3</c:v>
                </c:pt>
                <c:pt idx="1104">
                  <c:v>2.1525886005467967E-3</c:v>
                </c:pt>
                <c:pt idx="1105">
                  <c:v>2.1751395287430012E-3</c:v>
                </c:pt>
                <c:pt idx="1106">
                  <c:v>2.1976904569392061E-3</c:v>
                </c:pt>
                <c:pt idx="1107">
                  <c:v>2.2202413851354105E-3</c:v>
                </c:pt>
                <c:pt idx="1108">
                  <c:v>2.2432023302079093E-3</c:v>
                </c:pt>
                <c:pt idx="1109">
                  <c:v>2.266163275280409E-3</c:v>
                </c:pt>
                <c:pt idx="1110">
                  <c:v>2.2891242203529078E-3</c:v>
                </c:pt>
                <c:pt idx="1111">
                  <c:v>2.3124951823017019E-3</c:v>
                </c:pt>
                <c:pt idx="1112">
                  <c:v>2.3360711526886429E-3</c:v>
                </c:pt>
                <c:pt idx="1113">
                  <c:v>2.3596471230755839E-3</c:v>
                </c:pt>
                <c:pt idx="1114">
                  <c:v>2.3834281019006723E-3</c:v>
                </c:pt>
                <c:pt idx="1115">
                  <c:v>2.4072090807257607E-3</c:v>
                </c:pt>
                <c:pt idx="1116">
                  <c:v>2.4309900595508487E-3</c:v>
                </c:pt>
                <c:pt idx="1117">
                  <c:v>2.4547710383759375E-3</c:v>
                </c:pt>
                <c:pt idx="1118">
                  <c:v>2.4787570256391733E-3</c:v>
                </c:pt>
                <c:pt idx="1119">
                  <c:v>2.5029480213405561E-3</c:v>
                </c:pt>
                <c:pt idx="1120">
                  <c:v>2.5271390170419393E-3</c:v>
                </c:pt>
                <c:pt idx="1121">
                  <c:v>2.5519450380577643E-3</c:v>
                </c:pt>
                <c:pt idx="1122">
                  <c:v>2.5767510590735893E-3</c:v>
                </c:pt>
                <c:pt idx="1123">
                  <c:v>2.6015570800894143E-3</c:v>
                </c:pt>
                <c:pt idx="1124">
                  <c:v>2.6263631011052392E-3</c:v>
                </c:pt>
                <c:pt idx="1125">
                  <c:v>2.6513741305592116E-3</c:v>
                </c:pt>
                <c:pt idx="1126">
                  <c:v>2.676385160013184E-3</c:v>
                </c:pt>
                <c:pt idx="1127">
                  <c:v>2.7013961894671564E-3</c:v>
                </c:pt>
                <c:pt idx="1128">
                  <c:v>2.7266122273592757E-3</c:v>
                </c:pt>
                <c:pt idx="1129">
                  <c:v>2.7520332736895429E-3</c:v>
                </c:pt>
                <c:pt idx="1130">
                  <c:v>2.777659328457957E-3</c:v>
                </c:pt>
                <c:pt idx="1131">
                  <c:v>2.8032853832263712E-3</c:v>
                </c:pt>
                <c:pt idx="1132">
                  <c:v>2.8291164464329327E-3</c:v>
                </c:pt>
                <c:pt idx="1133">
                  <c:v>2.8549475096394943E-3</c:v>
                </c:pt>
                <c:pt idx="1134">
                  <c:v>2.8809835812842037E-3</c:v>
                </c:pt>
                <c:pt idx="1135">
                  <c:v>2.9070196529289126E-3</c:v>
                </c:pt>
                <c:pt idx="1136">
                  <c:v>2.9330557245736215E-3</c:v>
                </c:pt>
                <c:pt idx="1137">
                  <c:v>2.9592968046564774E-3</c:v>
                </c:pt>
                <c:pt idx="1138">
                  <c:v>2.9857428931774812E-3</c:v>
                </c:pt>
                <c:pt idx="1139">
                  <c:v>3.0121889816984845E-3</c:v>
                </c:pt>
                <c:pt idx="1140">
                  <c:v>3.0388400786576352E-3</c:v>
                </c:pt>
                <c:pt idx="1141">
                  <c:v>3.0656961840549333E-3</c:v>
                </c:pt>
                <c:pt idx="1142">
                  <c:v>3.0931673147666732E-3</c:v>
                </c:pt>
                <c:pt idx="1143">
                  <c:v>3.1206384454784135E-3</c:v>
                </c:pt>
                <c:pt idx="1144">
                  <c:v>3.1481095761901534E-3</c:v>
                </c:pt>
                <c:pt idx="1145">
                  <c:v>3.1755807069018937E-3</c:v>
                </c:pt>
                <c:pt idx="1146">
                  <c:v>3.203051837613634E-3</c:v>
                </c:pt>
                <c:pt idx="1147">
                  <c:v>3.2307279767635208E-3</c:v>
                </c:pt>
                <c:pt idx="1148">
                  <c:v>3.2584041159134085E-3</c:v>
                </c:pt>
                <c:pt idx="1149">
                  <c:v>3.286695280377738E-3</c:v>
                </c:pt>
                <c:pt idx="1150">
                  <c:v>3.3149864448420671E-3</c:v>
                </c:pt>
                <c:pt idx="1151">
                  <c:v>3.3432776093063965E-3</c:v>
                </c:pt>
                <c:pt idx="1152">
                  <c:v>3.3717737822088734E-3</c:v>
                </c:pt>
                <c:pt idx="1153">
                  <c:v>3.4002699551113503E-3</c:v>
                </c:pt>
                <c:pt idx="1154">
                  <c:v>3.4289711364519741E-3</c:v>
                </c:pt>
                <c:pt idx="1155">
                  <c:v>3.4576723177925984E-3</c:v>
                </c:pt>
                <c:pt idx="1156">
                  <c:v>3.486783516009517E-3</c:v>
                </c:pt>
                <c:pt idx="1157">
                  <c:v>3.5160997226645831E-3</c:v>
                </c:pt>
                <c:pt idx="1158">
                  <c:v>3.5458259461959435E-3</c:v>
                </c:pt>
                <c:pt idx="1159">
                  <c:v>3.5755521697273043E-3</c:v>
                </c:pt>
                <c:pt idx="1160">
                  <c:v>3.6054834016968121E-3</c:v>
                </c:pt>
                <c:pt idx="1161">
                  <c:v>3.6354146336663199E-3</c:v>
                </c:pt>
                <c:pt idx="1162">
                  <c:v>3.6653458656358282E-3</c:v>
                </c:pt>
                <c:pt idx="1163">
                  <c:v>3.695277097605336E-3</c:v>
                </c:pt>
                <c:pt idx="1164">
                  <c:v>3.7254133380129908E-3</c:v>
                </c:pt>
                <c:pt idx="1165">
                  <c:v>3.7555495784206455E-3</c:v>
                </c:pt>
                <c:pt idx="1166">
                  <c:v>3.7856858188283007E-3</c:v>
                </c:pt>
                <c:pt idx="1167">
                  <c:v>3.8160270676741033E-3</c:v>
                </c:pt>
                <c:pt idx="1168">
                  <c:v>3.846368316519906E-3</c:v>
                </c:pt>
                <c:pt idx="1169">
                  <c:v>3.8769145738038555E-3</c:v>
                </c:pt>
                <c:pt idx="1170">
                  <c:v>3.9076658395259525E-3</c:v>
                </c:pt>
                <c:pt idx="1171">
                  <c:v>3.9384171052480495E-3</c:v>
                </c:pt>
                <c:pt idx="1172">
                  <c:v>3.9693733794082938E-3</c:v>
                </c:pt>
                <c:pt idx="1173">
                  <c:v>4.0005346620066847E-3</c:v>
                </c:pt>
                <c:pt idx="1174">
                  <c:v>4.0319009530432248E-3</c:v>
                </c:pt>
                <c:pt idx="1175">
                  <c:v>4.0634722525179105E-3</c:v>
                </c:pt>
                <c:pt idx="1176">
                  <c:v>4.0952485604307445E-3</c:v>
                </c:pt>
                <c:pt idx="1177">
                  <c:v>4.1274348852198724E-3</c:v>
                </c:pt>
                <c:pt idx="1178">
                  <c:v>4.1598262184471477E-3</c:v>
                </c:pt>
                <c:pt idx="1179">
                  <c:v>4.192217551674423E-3</c:v>
                </c:pt>
                <c:pt idx="1180">
                  <c:v>4.2246088849016983E-3</c:v>
                </c:pt>
                <c:pt idx="1181">
                  <c:v>4.2570002181289745E-3</c:v>
                </c:pt>
                <c:pt idx="1182">
                  <c:v>4.2895965597943972E-3</c:v>
                </c:pt>
                <c:pt idx="1183">
                  <c:v>4.3226029183361147E-3</c:v>
                </c:pt>
                <c:pt idx="1184">
                  <c:v>4.355609276877833E-3</c:v>
                </c:pt>
                <c:pt idx="1185">
                  <c:v>4.3888206438576979E-3</c:v>
                </c:pt>
                <c:pt idx="1186">
                  <c:v>4.4220320108375628E-3</c:v>
                </c:pt>
                <c:pt idx="1187">
                  <c:v>4.4552433778174277E-3</c:v>
                </c:pt>
                <c:pt idx="1188">
                  <c:v>4.4884547447972926E-3</c:v>
                </c:pt>
                <c:pt idx="1189">
                  <c:v>4.5218711202153041E-3</c:v>
                </c:pt>
                <c:pt idx="1190">
                  <c:v>4.5552874956333173E-3</c:v>
                </c:pt>
                <c:pt idx="1191">
                  <c:v>4.588908879489477E-3</c:v>
                </c:pt>
                <c:pt idx="1192">
                  <c:v>4.6225302633456367E-3</c:v>
                </c:pt>
                <c:pt idx="1193">
                  <c:v>4.6563566556399429E-3</c:v>
                </c:pt>
                <c:pt idx="1194">
                  <c:v>4.69018304793425E-3</c:v>
                </c:pt>
                <c:pt idx="1195">
                  <c:v>4.7242144486667036E-3</c:v>
                </c:pt>
                <c:pt idx="1196">
                  <c:v>4.7582458493991581E-3</c:v>
                </c:pt>
                <c:pt idx="1197">
                  <c:v>4.7922772501316126E-3</c:v>
                </c:pt>
                <c:pt idx="1198">
                  <c:v>4.8263086508640671E-3</c:v>
                </c:pt>
                <c:pt idx="1199">
                  <c:v>4.8605450600346682E-3</c:v>
                </c:pt>
                <c:pt idx="1200">
                  <c:v>4.8947814692052701E-3</c:v>
                </c:pt>
                <c:pt idx="1201">
                  <c:v>4.929017878375872E-3</c:v>
                </c:pt>
                <c:pt idx="1202">
                  <c:v>4.9634592959846204E-3</c:v>
                </c:pt>
                <c:pt idx="1203">
                  <c:v>4.9981057220315154E-3</c:v>
                </c:pt>
                <c:pt idx="1204">
                  <c:v>5.0327521480784112E-3</c:v>
                </c:pt>
                <c:pt idx="1205">
                  <c:v>5.0673985741253079E-3</c:v>
                </c:pt>
                <c:pt idx="1206">
                  <c:v>5.1020450001722038E-3</c:v>
                </c:pt>
                <c:pt idx="1207">
                  <c:v>5.136896434657247E-3</c:v>
                </c:pt>
                <c:pt idx="1208">
                  <c:v>5.1717478691422911E-3</c:v>
                </c:pt>
                <c:pt idx="1209">
                  <c:v>5.2065993036273343E-3</c:v>
                </c:pt>
                <c:pt idx="1210">
                  <c:v>5.2414507381123776E-3</c:v>
                </c:pt>
                <c:pt idx="1211">
                  <c:v>5.2763021725974208E-3</c:v>
                </c:pt>
                <c:pt idx="1212">
                  <c:v>5.311153607082464E-3</c:v>
                </c:pt>
                <c:pt idx="1213">
                  <c:v>5.3460050415675073E-3</c:v>
                </c:pt>
                <c:pt idx="1214">
                  <c:v>5.3810614844906979E-3</c:v>
                </c:pt>
                <c:pt idx="1215">
                  <c:v>5.4163229358520359E-3</c:v>
                </c:pt>
                <c:pt idx="1216">
                  <c:v>5.4517893956515214E-3</c:v>
                </c:pt>
                <c:pt idx="1217">
                  <c:v>5.4872558554510068E-3</c:v>
                </c:pt>
                <c:pt idx="1218">
                  <c:v>5.5227223152504923E-3</c:v>
                </c:pt>
                <c:pt idx="1219">
                  <c:v>5.5585987919262716E-3</c:v>
                </c:pt>
                <c:pt idx="1220">
                  <c:v>5.5944752686020519E-3</c:v>
                </c:pt>
                <c:pt idx="1221">
                  <c:v>5.6303517452778321E-3</c:v>
                </c:pt>
                <c:pt idx="1222">
                  <c:v>5.6662282219536123E-3</c:v>
                </c:pt>
                <c:pt idx="1223">
                  <c:v>5.7021046986293917E-3</c:v>
                </c:pt>
                <c:pt idx="1224">
                  <c:v>5.7381861837433193E-3</c:v>
                </c:pt>
                <c:pt idx="1225">
                  <c:v>5.7744726772953944E-3</c:v>
                </c:pt>
                <c:pt idx="1226">
                  <c:v>5.8109641792856159E-3</c:v>
                </c:pt>
                <c:pt idx="1227">
                  <c:v>5.8474556812758375E-3</c:v>
                </c:pt>
                <c:pt idx="1228">
                  <c:v>5.8839471832660599E-3</c:v>
                </c:pt>
                <c:pt idx="1229">
                  <c:v>5.9206436936944289E-3</c:v>
                </c:pt>
                <c:pt idx="1230">
                  <c:v>5.957340204122797E-3</c:v>
                </c:pt>
                <c:pt idx="1231">
                  <c:v>5.9942417229893142E-3</c:v>
                </c:pt>
                <c:pt idx="1232">
                  <c:v>6.0311432418558306E-3</c:v>
                </c:pt>
                <c:pt idx="1233">
                  <c:v>6.0680447607223478E-3</c:v>
                </c:pt>
                <c:pt idx="1234">
                  <c:v>6.1051512880270116E-3</c:v>
                </c:pt>
                <c:pt idx="1235">
                  <c:v>6.1422578153316745E-3</c:v>
                </c:pt>
                <c:pt idx="1236">
                  <c:v>6.1793643426363383E-3</c:v>
                </c:pt>
                <c:pt idx="1237">
                  <c:v>6.2166758783791503E-3</c:v>
                </c:pt>
                <c:pt idx="1238">
                  <c:v>6.2539874141219615E-3</c:v>
                </c:pt>
                <c:pt idx="1239">
                  <c:v>6.29150395830292E-3</c:v>
                </c:pt>
                <c:pt idx="1240">
                  <c:v>6.3290205024838786E-3</c:v>
                </c:pt>
                <c:pt idx="1241">
                  <c:v>6.3665370466648372E-3</c:v>
                </c:pt>
                <c:pt idx="1242">
                  <c:v>6.4040535908457957E-3</c:v>
                </c:pt>
                <c:pt idx="1243">
                  <c:v>6.4417751434649017E-3</c:v>
                </c:pt>
                <c:pt idx="1244">
                  <c:v>6.4794966960840068E-3</c:v>
                </c:pt>
                <c:pt idx="1245">
                  <c:v>6.5176282655794076E-3</c:v>
                </c:pt>
                <c:pt idx="1246">
                  <c:v>6.5557598350748075E-3</c:v>
                </c:pt>
                <c:pt idx="1247">
                  <c:v>6.5938914045702082E-3</c:v>
                </c:pt>
                <c:pt idx="1248">
                  <c:v>6.6320229740656081E-3</c:v>
                </c:pt>
                <c:pt idx="1249">
                  <c:v>6.6701545435610089E-3</c:v>
                </c:pt>
                <c:pt idx="1250">
                  <c:v>6.7084911214945562E-3</c:v>
                </c:pt>
                <c:pt idx="1251">
                  <c:v>6.7468276994281035E-3</c:v>
                </c:pt>
                <c:pt idx="1252">
                  <c:v>6.7851642773616508E-3</c:v>
                </c:pt>
                <c:pt idx="1253">
                  <c:v>6.8235008552951981E-3</c:v>
                </c:pt>
                <c:pt idx="1254">
                  <c:v>6.8618374332287454E-3</c:v>
                </c:pt>
                <c:pt idx="1255">
                  <c:v>6.9001740111622944E-3</c:v>
                </c:pt>
                <c:pt idx="1256">
                  <c:v>6.9385105890958426E-3</c:v>
                </c:pt>
                <c:pt idx="1257">
                  <c:v>6.9772571839056847E-3</c:v>
                </c:pt>
                <c:pt idx="1258">
                  <c:v>7.0160037787155268E-3</c:v>
                </c:pt>
                <c:pt idx="1259">
                  <c:v>7.0549553819635163E-3</c:v>
                </c:pt>
                <c:pt idx="1260">
                  <c:v>7.0939069852115049E-3</c:v>
                </c:pt>
                <c:pt idx="1261">
                  <c:v>7.1328585884594953E-3</c:v>
                </c:pt>
                <c:pt idx="1262">
                  <c:v>7.1718101917074848E-3</c:v>
                </c:pt>
                <c:pt idx="1263">
                  <c:v>7.2107617949554751E-3</c:v>
                </c:pt>
                <c:pt idx="1264">
                  <c:v>7.2497133982034655E-3</c:v>
                </c:pt>
                <c:pt idx="1265">
                  <c:v>7.2888700098896015E-3</c:v>
                </c:pt>
                <c:pt idx="1266">
                  <c:v>7.3282316300138858E-3</c:v>
                </c:pt>
                <c:pt idx="1267">
                  <c:v>7.3677982585763175E-3</c:v>
                </c:pt>
                <c:pt idx="1268">
                  <c:v>7.4075698955768966E-3</c:v>
                </c:pt>
                <c:pt idx="1269">
                  <c:v>7.4475465410156231E-3</c:v>
                </c:pt>
                <c:pt idx="1270">
                  <c:v>7.4875231864543488E-3</c:v>
                </c:pt>
                <c:pt idx="1271">
                  <c:v>7.5274998318930744E-3</c:v>
                </c:pt>
                <c:pt idx="1272">
                  <c:v>7.5674764773318009E-3</c:v>
                </c:pt>
                <c:pt idx="1273">
                  <c:v>7.6074531227705265E-3</c:v>
                </c:pt>
                <c:pt idx="1274">
                  <c:v>7.6474297682092521E-3</c:v>
                </c:pt>
                <c:pt idx="1275">
                  <c:v>7.687611422086126E-3</c:v>
                </c:pt>
                <c:pt idx="1276">
                  <c:v>7.7277930759629999E-3</c:v>
                </c:pt>
                <c:pt idx="1277">
                  <c:v>7.7679747298398738E-3</c:v>
                </c:pt>
                <c:pt idx="1278">
                  <c:v>7.8083613921548951E-3</c:v>
                </c:pt>
                <c:pt idx="1279">
                  <c:v>7.8487480544699173E-3</c:v>
                </c:pt>
                <c:pt idx="1280">
                  <c:v>7.8891347167849377E-3</c:v>
                </c:pt>
                <c:pt idx="1281">
                  <c:v>7.929931395976253E-3</c:v>
                </c:pt>
                <c:pt idx="1282">
                  <c:v>7.9709330836057173E-3</c:v>
                </c:pt>
                <c:pt idx="1283">
                  <c:v>8.01193477123518E-3</c:v>
                </c:pt>
                <c:pt idx="1284">
                  <c:v>8.0529364588646443E-3</c:v>
                </c:pt>
                <c:pt idx="1285">
                  <c:v>8.0939381464941069E-3</c:v>
                </c:pt>
                <c:pt idx="1286">
                  <c:v>8.1349398341235696E-3</c:v>
                </c:pt>
                <c:pt idx="1287">
                  <c:v>8.1761465301911796E-3</c:v>
                </c:pt>
                <c:pt idx="1288">
                  <c:v>8.2173532262587896E-3</c:v>
                </c:pt>
                <c:pt idx="1289">
                  <c:v>8.2589699392026945E-3</c:v>
                </c:pt>
                <c:pt idx="1290">
                  <c:v>8.3005866521465993E-3</c:v>
                </c:pt>
                <c:pt idx="1291">
                  <c:v>8.3424083735286515E-3</c:v>
                </c:pt>
                <c:pt idx="1292">
                  <c:v>8.384230094910702E-3</c:v>
                </c:pt>
                <c:pt idx="1293">
                  <c:v>8.4262568247309017E-3</c:v>
                </c:pt>
                <c:pt idx="1294">
                  <c:v>8.4682835545511013E-3</c:v>
                </c:pt>
                <c:pt idx="1295">
                  <c:v>8.5105152928094483E-3</c:v>
                </c:pt>
                <c:pt idx="1296">
                  <c:v>8.5531570479440901E-3</c:v>
                </c:pt>
                <c:pt idx="1297">
                  <c:v>8.5957988030787302E-3</c:v>
                </c:pt>
                <c:pt idx="1298">
                  <c:v>8.6386455666515195E-3</c:v>
                </c:pt>
                <c:pt idx="1299">
                  <c:v>8.6814923302243087E-3</c:v>
                </c:pt>
                <c:pt idx="1300">
                  <c:v>8.7243390937970962E-3</c:v>
                </c:pt>
                <c:pt idx="1301">
                  <c:v>8.7673908658080328E-3</c:v>
                </c:pt>
                <c:pt idx="1302">
                  <c:v>8.8104426378189712E-3</c:v>
                </c:pt>
                <c:pt idx="1303">
                  <c:v>8.8541094351443483E-3</c:v>
                </c:pt>
                <c:pt idx="1304">
                  <c:v>8.8977762324697271E-3</c:v>
                </c:pt>
                <c:pt idx="1305">
                  <c:v>8.9414430297951059E-3</c:v>
                </c:pt>
                <c:pt idx="1306">
                  <c:v>8.9853148355586304E-3</c:v>
                </c:pt>
                <c:pt idx="1307">
                  <c:v>9.0291866413221549E-3</c:v>
                </c:pt>
                <c:pt idx="1308">
                  <c:v>9.0732634555238285E-3</c:v>
                </c:pt>
                <c:pt idx="1309">
                  <c:v>9.1173402697255004E-3</c:v>
                </c:pt>
                <c:pt idx="1310">
                  <c:v>9.1616220923653215E-3</c:v>
                </c:pt>
                <c:pt idx="1311">
                  <c:v>9.2059039150051408E-3</c:v>
                </c:pt>
                <c:pt idx="1312">
                  <c:v>9.2503907460831074E-3</c:v>
                </c:pt>
                <c:pt idx="1313">
                  <c:v>9.2950825855992215E-3</c:v>
                </c:pt>
                <c:pt idx="1314">
                  <c:v>9.3397744251153374E-3</c:v>
                </c:pt>
                <c:pt idx="1315">
                  <c:v>9.3846712730695989E-3</c:v>
                </c:pt>
                <c:pt idx="1316">
                  <c:v>9.4295681210238604E-3</c:v>
                </c:pt>
                <c:pt idx="1317">
                  <c:v>9.4744649689781236E-3</c:v>
                </c:pt>
                <c:pt idx="1318">
                  <c:v>9.5193618169323851E-3</c:v>
                </c:pt>
                <c:pt idx="1319">
                  <c:v>9.5642586648866483E-3</c:v>
                </c:pt>
                <c:pt idx="1320">
                  <c:v>9.6093605212790555E-3</c:v>
                </c:pt>
                <c:pt idx="1321">
                  <c:v>9.6544623776714644E-3</c:v>
                </c:pt>
                <c:pt idx="1322">
                  <c:v>9.6997692425020206E-3</c:v>
                </c:pt>
                <c:pt idx="1323">
                  <c:v>9.7450761073325769E-3</c:v>
                </c:pt>
                <c:pt idx="1324">
                  <c:v>9.7903829721631332E-3</c:v>
                </c:pt>
                <c:pt idx="1325">
                  <c:v>9.8356898369936895E-3</c:v>
                </c:pt>
                <c:pt idx="1326">
                  <c:v>9.8812017102623932E-3</c:v>
                </c:pt>
                <c:pt idx="1327">
                  <c:v>9.9267135835310969E-3</c:v>
                </c:pt>
                <c:pt idx="1328">
                  <c:v>9.9724304652379497E-3</c:v>
                </c:pt>
                <c:pt idx="1329">
                  <c:v>1.0018352355382946E-2</c:v>
                </c:pt>
                <c:pt idx="1330">
                  <c:v>1.0064684262404242E-2</c:v>
                </c:pt>
                <c:pt idx="1331">
                  <c:v>1.0111016169425535E-2</c:v>
                </c:pt>
                <c:pt idx="1332">
                  <c:v>1.0157348076446828E-2</c:v>
                </c:pt>
                <c:pt idx="1333">
                  <c:v>1.0203884991906269E-2</c:v>
                </c:pt>
                <c:pt idx="1334">
                  <c:v>1.0250421907365708E-2</c:v>
                </c:pt>
                <c:pt idx="1335">
                  <c:v>1.0297163831263296E-2</c:v>
                </c:pt>
                <c:pt idx="1336">
                  <c:v>1.0343905755160884E-2</c:v>
                </c:pt>
                <c:pt idx="1337">
                  <c:v>1.0390852687496619E-2</c:v>
                </c:pt>
                <c:pt idx="1338">
                  <c:v>1.0438004628270501E-2</c:v>
                </c:pt>
                <c:pt idx="1339">
                  <c:v>1.0485156569044382E-2</c:v>
                </c:pt>
                <c:pt idx="1340">
                  <c:v>1.0532718526694559E-2</c:v>
                </c:pt>
                <c:pt idx="1341">
                  <c:v>1.0580690501221032E-2</c:v>
                </c:pt>
                <c:pt idx="1342">
                  <c:v>1.062886748418565E-2</c:v>
                </c:pt>
                <c:pt idx="1343">
                  <c:v>1.067704446715027E-2</c:v>
                </c:pt>
                <c:pt idx="1344">
                  <c:v>1.0725221450114888E-2</c:v>
                </c:pt>
                <c:pt idx="1345">
                  <c:v>1.0773808449955803E-2</c:v>
                </c:pt>
                <c:pt idx="1346">
                  <c:v>1.0822805466673009E-2</c:v>
                </c:pt>
                <c:pt idx="1347">
                  <c:v>1.0871802483390218E-2</c:v>
                </c:pt>
                <c:pt idx="1348">
                  <c:v>1.0920799500107428E-2</c:v>
                </c:pt>
                <c:pt idx="1349">
                  <c:v>1.0969796516824636E-2</c:v>
                </c:pt>
                <c:pt idx="1350">
                  <c:v>1.1018998541979991E-2</c:v>
                </c:pt>
                <c:pt idx="1351">
                  <c:v>1.1068200567135346E-2</c:v>
                </c:pt>
                <c:pt idx="1352">
                  <c:v>1.1117812609166998E-2</c:v>
                </c:pt>
                <c:pt idx="1353">
                  <c:v>1.1167834668074942E-2</c:v>
                </c:pt>
                <c:pt idx="1354">
                  <c:v>1.1218061735421033E-2</c:v>
                </c:pt>
                <c:pt idx="1355">
                  <c:v>1.1268288802767125E-2</c:v>
                </c:pt>
                <c:pt idx="1356">
                  <c:v>1.1318515870113217E-2</c:v>
                </c:pt>
                <c:pt idx="1357">
                  <c:v>1.1368947945897457E-2</c:v>
                </c:pt>
                <c:pt idx="1358">
                  <c:v>1.1419585030119844E-2</c:v>
                </c:pt>
                <c:pt idx="1359">
                  <c:v>1.1470222114342229E-2</c:v>
                </c:pt>
                <c:pt idx="1360">
                  <c:v>1.1521064207002763E-2</c:v>
                </c:pt>
                <c:pt idx="1361">
                  <c:v>1.1571906299663298E-2</c:v>
                </c:pt>
                <c:pt idx="1362">
                  <c:v>1.1622953400761979E-2</c:v>
                </c:pt>
                <c:pt idx="1363">
                  <c:v>1.1674410518736956E-2</c:v>
                </c:pt>
                <c:pt idx="1364">
                  <c:v>1.1725867636711931E-2</c:v>
                </c:pt>
                <c:pt idx="1365">
                  <c:v>1.1777734771563202E-2</c:v>
                </c:pt>
                <c:pt idx="1366">
                  <c:v>1.1830011923290766E-2</c:v>
                </c:pt>
                <c:pt idx="1367">
                  <c:v>1.1882289075018331E-2</c:v>
                </c:pt>
                <c:pt idx="1368">
                  <c:v>1.1934566226745897E-2</c:v>
                </c:pt>
                <c:pt idx="1369">
                  <c:v>1.1987048386911609E-2</c:v>
                </c:pt>
                <c:pt idx="1370">
                  <c:v>1.2039530547077322E-2</c:v>
                </c:pt>
                <c:pt idx="1371">
                  <c:v>1.2092217715681182E-2</c:v>
                </c:pt>
                <c:pt idx="1372">
                  <c:v>1.214510989272319E-2</c:v>
                </c:pt>
                <c:pt idx="1373">
                  <c:v>1.2198207078203342E-2</c:v>
                </c:pt>
                <c:pt idx="1374">
                  <c:v>1.2251304263683496E-2</c:v>
                </c:pt>
                <c:pt idx="1375">
                  <c:v>1.2304606457601799E-2</c:v>
                </c:pt>
                <c:pt idx="1376">
                  <c:v>1.2357908651520101E-2</c:v>
                </c:pt>
                <c:pt idx="1377">
                  <c:v>1.2411210845438402E-2</c:v>
                </c:pt>
                <c:pt idx="1378">
                  <c:v>1.2464718047794851E-2</c:v>
                </c:pt>
                <c:pt idx="1379">
                  <c:v>1.2518635267027595E-2</c:v>
                </c:pt>
                <c:pt idx="1380">
                  <c:v>1.2572552486260338E-2</c:v>
                </c:pt>
                <c:pt idx="1381">
                  <c:v>1.2626469705493082E-2</c:v>
                </c:pt>
                <c:pt idx="1382">
                  <c:v>1.2680386924725826E-2</c:v>
                </c:pt>
                <c:pt idx="1383">
                  <c:v>1.2734304143958569E-2</c:v>
                </c:pt>
                <c:pt idx="1384">
                  <c:v>1.2788221363191313E-2</c:v>
                </c:pt>
                <c:pt idx="1385">
                  <c:v>1.2842548599300351E-2</c:v>
                </c:pt>
                <c:pt idx="1386">
                  <c:v>1.2896875835409388E-2</c:v>
                </c:pt>
                <c:pt idx="1387">
                  <c:v>1.2951408079956574E-2</c:v>
                </c:pt>
                <c:pt idx="1388">
                  <c:v>1.3006350341380054E-2</c:v>
                </c:pt>
                <c:pt idx="1389">
                  <c:v>1.3061292602803535E-2</c:v>
                </c:pt>
                <c:pt idx="1390">
                  <c:v>1.3116439872665161E-2</c:v>
                </c:pt>
                <c:pt idx="1391">
                  <c:v>1.3171792150964937E-2</c:v>
                </c:pt>
                <c:pt idx="1392">
                  <c:v>1.3227144429264712E-2</c:v>
                </c:pt>
                <c:pt idx="1393">
                  <c:v>1.3282496707564486E-2</c:v>
                </c:pt>
                <c:pt idx="1394">
                  <c:v>1.3338053994302409E-2</c:v>
                </c:pt>
                <c:pt idx="1395">
                  <c:v>1.339381628947848E-2</c:v>
                </c:pt>
                <c:pt idx="1396">
                  <c:v>1.3449783593092696E-2</c:v>
                </c:pt>
                <c:pt idx="1397">
                  <c:v>1.3505955905145061E-2</c:v>
                </c:pt>
                <c:pt idx="1398">
                  <c:v>1.3562128217197426E-2</c:v>
                </c:pt>
                <c:pt idx="1399">
                  <c:v>1.3618300529249791E-2</c:v>
                </c:pt>
                <c:pt idx="1400">
                  <c:v>1.3674677849740302E-2</c:v>
                </c:pt>
                <c:pt idx="1401">
                  <c:v>1.3731055170230813E-2</c:v>
                </c:pt>
                <c:pt idx="1402">
                  <c:v>1.3787432490721323E-2</c:v>
                </c:pt>
                <c:pt idx="1403">
                  <c:v>1.3844014819649983E-2</c:v>
                </c:pt>
                <c:pt idx="1404">
                  <c:v>1.3900597148578641E-2</c:v>
                </c:pt>
                <c:pt idx="1405">
                  <c:v>1.3957179477507299E-2</c:v>
                </c:pt>
                <c:pt idx="1406">
                  <c:v>1.4013761806435959E-2</c:v>
                </c:pt>
                <c:pt idx="1407">
                  <c:v>1.4070344135364617E-2</c:v>
                </c:pt>
                <c:pt idx="1408">
                  <c:v>1.4127131472731425E-2</c:v>
                </c:pt>
                <c:pt idx="1409">
                  <c:v>1.4184123818536377E-2</c:v>
                </c:pt>
                <c:pt idx="1410">
                  <c:v>1.4241116164341329E-2</c:v>
                </c:pt>
                <c:pt idx="1411">
                  <c:v>1.4298313518584431E-2</c:v>
                </c:pt>
                <c:pt idx="1412">
                  <c:v>1.4355715881265678E-2</c:v>
                </c:pt>
                <c:pt idx="1413">
                  <c:v>1.4413118243946926E-2</c:v>
                </c:pt>
                <c:pt idx="1414">
                  <c:v>1.4470725615066319E-2</c:v>
                </c:pt>
                <c:pt idx="1415">
                  <c:v>1.4528332986185714E-2</c:v>
                </c:pt>
                <c:pt idx="1416">
                  <c:v>1.4585940357305109E-2</c:v>
                </c:pt>
                <c:pt idx="1417">
                  <c:v>1.4643752736862652E-2</c:v>
                </c:pt>
                <c:pt idx="1418">
                  <c:v>1.4701770124858342E-2</c:v>
                </c:pt>
                <c:pt idx="1419">
                  <c:v>1.4759992521292179E-2</c:v>
                </c:pt>
                <c:pt idx="1420">
                  <c:v>1.4818214917726018E-2</c:v>
                </c:pt>
                <c:pt idx="1421">
                  <c:v>1.4876642322598003E-2</c:v>
                </c:pt>
                <c:pt idx="1422">
                  <c:v>1.4935069727469989E-2</c:v>
                </c:pt>
                <c:pt idx="1423">
                  <c:v>1.4993497132341976E-2</c:v>
                </c:pt>
                <c:pt idx="1424">
                  <c:v>1.5052334554090253E-2</c:v>
                </c:pt>
                <c:pt idx="1425">
                  <c:v>1.5111171975838531E-2</c:v>
                </c:pt>
                <c:pt idx="1426">
                  <c:v>1.5170214406024958E-2</c:v>
                </c:pt>
                <c:pt idx="1427">
                  <c:v>1.5229461844649532E-2</c:v>
                </c:pt>
                <c:pt idx="1428">
                  <c:v>1.5288709283274105E-2</c:v>
                </c:pt>
                <c:pt idx="1429">
                  <c:v>1.5348161730336827E-2</c:v>
                </c:pt>
                <c:pt idx="1430">
                  <c:v>1.5408024194275841E-2</c:v>
                </c:pt>
                <c:pt idx="1431">
                  <c:v>1.5468091666653003E-2</c:v>
                </c:pt>
                <c:pt idx="1432">
                  <c:v>1.5528159139030166E-2</c:v>
                </c:pt>
                <c:pt idx="1433">
                  <c:v>1.5588431619845475E-2</c:v>
                </c:pt>
                <c:pt idx="1434">
                  <c:v>1.5648909109098934E-2</c:v>
                </c:pt>
                <c:pt idx="1435">
                  <c:v>1.5709386598352391E-2</c:v>
                </c:pt>
                <c:pt idx="1436">
                  <c:v>1.5769864087605848E-2</c:v>
                </c:pt>
                <c:pt idx="1437">
                  <c:v>1.5830341576859305E-2</c:v>
                </c:pt>
                <c:pt idx="1438">
                  <c:v>1.5890819066112762E-2</c:v>
                </c:pt>
                <c:pt idx="1439">
                  <c:v>1.5951706572242517E-2</c:v>
                </c:pt>
                <c:pt idx="1440">
                  <c:v>1.6012594078372269E-2</c:v>
                </c:pt>
                <c:pt idx="1441">
                  <c:v>1.6073481584502024E-2</c:v>
                </c:pt>
                <c:pt idx="1442">
                  <c:v>1.6134779107508067E-2</c:v>
                </c:pt>
                <c:pt idx="1443">
                  <c:v>1.6196076630514113E-2</c:v>
                </c:pt>
                <c:pt idx="1444">
                  <c:v>1.6257579161958306E-2</c:v>
                </c:pt>
                <c:pt idx="1445">
                  <c:v>1.6319286701840647E-2</c:v>
                </c:pt>
                <c:pt idx="1446">
                  <c:v>1.6380994241722988E-2</c:v>
                </c:pt>
                <c:pt idx="1447">
                  <c:v>1.6442906790043479E-2</c:v>
                </c:pt>
                <c:pt idx="1448">
                  <c:v>1.6505024346802115E-2</c:v>
                </c:pt>
                <c:pt idx="1449">
                  <c:v>1.6567141903560751E-2</c:v>
                </c:pt>
                <c:pt idx="1450">
                  <c:v>1.6629259460319391E-2</c:v>
                </c:pt>
                <c:pt idx="1451">
                  <c:v>1.6691582025516172E-2</c:v>
                </c:pt>
                <c:pt idx="1452">
                  <c:v>1.6753904590712958E-2</c:v>
                </c:pt>
                <c:pt idx="1453">
                  <c:v>1.6816227155909743E-2</c:v>
                </c:pt>
                <c:pt idx="1454">
                  <c:v>1.6879164746420969E-2</c:v>
                </c:pt>
                <c:pt idx="1455">
                  <c:v>1.694230734537034E-2</c:v>
                </c:pt>
                <c:pt idx="1456">
                  <c:v>1.7005449944319715E-2</c:v>
                </c:pt>
                <c:pt idx="1457">
                  <c:v>1.7068797551707236E-2</c:v>
                </c:pt>
                <c:pt idx="1458">
                  <c:v>1.7132555175971051E-2</c:v>
                </c:pt>
                <c:pt idx="1459">
                  <c:v>1.7196517808673012E-2</c:v>
                </c:pt>
                <c:pt idx="1460">
                  <c:v>1.7260685449813119E-2</c:v>
                </c:pt>
                <c:pt idx="1461">
                  <c:v>1.7325058099391378E-2</c:v>
                </c:pt>
                <c:pt idx="1462">
                  <c:v>1.7389430748969634E-2</c:v>
                </c:pt>
                <c:pt idx="1463">
                  <c:v>1.745380339854789E-2</c:v>
                </c:pt>
                <c:pt idx="1464">
                  <c:v>1.7518176048126145E-2</c:v>
                </c:pt>
                <c:pt idx="1465">
                  <c:v>1.7582548697704401E-2</c:v>
                </c:pt>
                <c:pt idx="1466">
                  <c:v>1.7647126355720806E-2</c:v>
                </c:pt>
                <c:pt idx="1467">
                  <c:v>1.7711704013737211E-2</c:v>
                </c:pt>
                <c:pt idx="1468">
                  <c:v>1.7776281671753616E-2</c:v>
                </c:pt>
                <c:pt idx="1469">
                  <c:v>1.7841064338208167E-2</c:v>
                </c:pt>
                <c:pt idx="1470">
                  <c:v>1.7905847004662717E-2</c:v>
                </c:pt>
                <c:pt idx="1471">
                  <c:v>1.797083467955542E-2</c:v>
                </c:pt>
                <c:pt idx="1472">
                  <c:v>1.803582235444812E-2</c:v>
                </c:pt>
                <c:pt idx="1473">
                  <c:v>1.8101015037778962E-2</c:v>
                </c:pt>
                <c:pt idx="1474">
                  <c:v>1.8166617737986102E-2</c:v>
                </c:pt>
                <c:pt idx="1475">
                  <c:v>1.8232220438193242E-2</c:v>
                </c:pt>
                <c:pt idx="1476">
                  <c:v>1.8298233155276677E-2</c:v>
                </c:pt>
                <c:pt idx="1477">
                  <c:v>1.8364245872360116E-2</c:v>
                </c:pt>
                <c:pt idx="1478">
                  <c:v>1.8430463597881697E-2</c:v>
                </c:pt>
                <c:pt idx="1479">
                  <c:v>1.849688633184143E-2</c:v>
                </c:pt>
                <c:pt idx="1480">
                  <c:v>1.8563514074239305E-2</c:v>
                </c:pt>
                <c:pt idx="1481">
                  <c:v>1.863034682507533E-2</c:v>
                </c:pt>
                <c:pt idx="1482">
                  <c:v>1.8697589592787649E-2</c:v>
                </c:pt>
                <c:pt idx="1483">
                  <c:v>1.8765037368938114E-2</c:v>
                </c:pt>
                <c:pt idx="1484">
                  <c:v>1.8832485145088583E-2</c:v>
                </c:pt>
                <c:pt idx="1485">
                  <c:v>1.8899932921239052E-2</c:v>
                </c:pt>
                <c:pt idx="1486">
                  <c:v>1.8967585705827666E-2</c:v>
                </c:pt>
                <c:pt idx="1487">
                  <c:v>1.903523849041628E-2</c:v>
                </c:pt>
                <c:pt idx="1488">
                  <c:v>1.9102891275004894E-2</c:v>
                </c:pt>
                <c:pt idx="1489">
                  <c:v>1.9170954076469803E-2</c:v>
                </c:pt>
                <c:pt idx="1490">
                  <c:v>1.9239631903249153E-2</c:v>
                </c:pt>
                <c:pt idx="1491">
                  <c:v>1.9308309730028506E-2</c:v>
                </c:pt>
                <c:pt idx="1492">
                  <c:v>1.9376987556807855E-2</c:v>
                </c:pt>
                <c:pt idx="1493">
                  <c:v>1.9445665383587205E-2</c:v>
                </c:pt>
                <c:pt idx="1494">
                  <c:v>1.9514343210366557E-2</c:v>
                </c:pt>
                <c:pt idx="1495">
                  <c:v>1.9583021037145907E-2</c:v>
                </c:pt>
                <c:pt idx="1496">
                  <c:v>1.9651903872363406E-2</c:v>
                </c:pt>
                <c:pt idx="1497">
                  <c:v>1.972099171601905E-2</c:v>
                </c:pt>
                <c:pt idx="1498">
                  <c:v>1.979028456811284E-2</c:v>
                </c:pt>
                <c:pt idx="1499">
                  <c:v>1.9859577420206633E-2</c:v>
                </c:pt>
                <c:pt idx="1500">
                  <c:v>1.9929280289176718E-2</c:v>
                </c:pt>
                <c:pt idx="1501">
                  <c:v>1.9998983158146806E-2</c:v>
                </c:pt>
                <c:pt idx="1502">
                  <c:v>2.0068686027116891E-2</c:v>
                </c:pt>
                <c:pt idx="1503">
                  <c:v>2.0138388896086979E-2</c:v>
                </c:pt>
                <c:pt idx="1504">
                  <c:v>2.0208296773495213E-2</c:v>
                </c:pt>
                <c:pt idx="1505">
                  <c:v>2.0278204650903447E-2</c:v>
                </c:pt>
                <c:pt idx="1506">
                  <c:v>2.034831753674983E-2</c:v>
                </c:pt>
                <c:pt idx="1507">
                  <c:v>2.0418430422596213E-2</c:v>
                </c:pt>
                <c:pt idx="1508">
                  <c:v>2.0488748316880741E-2</c:v>
                </c:pt>
                <c:pt idx="1509">
                  <c:v>2.0559271219603416E-2</c:v>
                </c:pt>
                <c:pt idx="1510">
                  <c:v>2.0629999130764236E-2</c:v>
                </c:pt>
                <c:pt idx="1511">
                  <c:v>2.0700932050363208E-2</c:v>
                </c:pt>
                <c:pt idx="1512">
                  <c:v>2.0772069978400327E-2</c:v>
                </c:pt>
                <c:pt idx="1513">
                  <c:v>2.0843207906437445E-2</c:v>
                </c:pt>
                <c:pt idx="1514">
                  <c:v>2.0914755851350858E-2</c:v>
                </c:pt>
                <c:pt idx="1515">
                  <c:v>2.0986303796264271E-2</c:v>
                </c:pt>
                <c:pt idx="1516">
                  <c:v>2.1057851741177688E-2</c:v>
                </c:pt>
                <c:pt idx="1517">
                  <c:v>2.1129604694529243E-2</c:v>
                </c:pt>
                <c:pt idx="1518">
                  <c:v>2.1201357647880802E-2</c:v>
                </c:pt>
                <c:pt idx="1519">
                  <c:v>2.1273110601232364E-2</c:v>
                </c:pt>
                <c:pt idx="1520">
                  <c:v>2.1345068563022072E-2</c:v>
                </c:pt>
                <c:pt idx="1521">
                  <c:v>2.1417231533249925E-2</c:v>
                </c:pt>
                <c:pt idx="1522">
                  <c:v>2.1489394503477779E-2</c:v>
                </c:pt>
                <c:pt idx="1523">
                  <c:v>2.1561762482143781E-2</c:v>
                </c:pt>
                <c:pt idx="1524">
                  <c:v>2.1634130460809784E-2</c:v>
                </c:pt>
                <c:pt idx="1525">
                  <c:v>2.1707113464790227E-2</c:v>
                </c:pt>
                <c:pt idx="1526">
                  <c:v>2.178009646877067E-2</c:v>
                </c:pt>
                <c:pt idx="1527">
                  <c:v>2.1853079472751114E-2</c:v>
                </c:pt>
                <c:pt idx="1528">
                  <c:v>2.1926062476731557E-2</c:v>
                </c:pt>
                <c:pt idx="1529">
                  <c:v>2.1999250489150149E-2</c:v>
                </c:pt>
                <c:pt idx="1530">
                  <c:v>2.2072438501568738E-2</c:v>
                </c:pt>
                <c:pt idx="1531">
                  <c:v>2.2146036530863625E-2</c:v>
                </c:pt>
                <c:pt idx="1532">
                  <c:v>2.2219839568596658E-2</c:v>
                </c:pt>
                <c:pt idx="1533">
                  <c:v>2.229364260632969E-2</c:v>
                </c:pt>
                <c:pt idx="1534">
                  <c:v>2.2367445644062723E-2</c:v>
                </c:pt>
                <c:pt idx="1535">
                  <c:v>2.2441453690233905E-2</c:v>
                </c:pt>
                <c:pt idx="1536">
                  <c:v>2.2515461736405087E-2</c:v>
                </c:pt>
                <c:pt idx="1537">
                  <c:v>2.2589469782576269E-2</c:v>
                </c:pt>
                <c:pt idx="1538">
                  <c:v>2.2663682837185596E-2</c:v>
                </c:pt>
                <c:pt idx="1539">
                  <c:v>2.2737895891794924E-2</c:v>
                </c:pt>
                <c:pt idx="1540">
                  <c:v>2.2812108946404255E-2</c:v>
                </c:pt>
                <c:pt idx="1541">
                  <c:v>2.2886527009451728E-2</c:v>
                </c:pt>
                <c:pt idx="1542">
                  <c:v>2.2960945072499201E-2</c:v>
                </c:pt>
                <c:pt idx="1543">
                  <c:v>2.3035363135546674E-2</c:v>
                </c:pt>
                <c:pt idx="1544">
                  <c:v>2.3109781198594151E-2</c:v>
                </c:pt>
                <c:pt idx="1545">
                  <c:v>2.3184404270079773E-2</c:v>
                </c:pt>
                <c:pt idx="1546">
                  <c:v>2.3259232350003541E-2</c:v>
                </c:pt>
                <c:pt idx="1547">
                  <c:v>2.3334060429927313E-2</c:v>
                </c:pt>
                <c:pt idx="1548">
                  <c:v>2.3409503535165525E-2</c:v>
                </c:pt>
                <c:pt idx="1549">
                  <c:v>2.3484946640403737E-2</c:v>
                </c:pt>
                <c:pt idx="1550">
                  <c:v>2.3560389745641952E-2</c:v>
                </c:pt>
                <c:pt idx="1551">
                  <c:v>2.3636037859318306E-2</c:v>
                </c:pt>
                <c:pt idx="1552">
                  <c:v>2.3711890981432813E-2</c:v>
                </c:pt>
                <c:pt idx="1553">
                  <c:v>2.378774410354732E-2</c:v>
                </c:pt>
                <c:pt idx="1554">
                  <c:v>2.3863597225661823E-2</c:v>
                </c:pt>
                <c:pt idx="1555">
                  <c:v>2.3939655356214475E-2</c:v>
                </c:pt>
                <c:pt idx="1556">
                  <c:v>2.4015713486767128E-2</c:v>
                </c:pt>
                <c:pt idx="1557">
                  <c:v>2.4091771617319784E-2</c:v>
                </c:pt>
                <c:pt idx="1558">
                  <c:v>2.4167829747872436E-2</c:v>
                </c:pt>
                <c:pt idx="1559">
                  <c:v>2.4244092886863234E-2</c:v>
                </c:pt>
                <c:pt idx="1560">
                  <c:v>2.4320356025854035E-2</c:v>
                </c:pt>
                <c:pt idx="1561">
                  <c:v>2.4397029181721132E-2</c:v>
                </c:pt>
                <c:pt idx="1562">
                  <c:v>2.4473702337588228E-2</c:v>
                </c:pt>
                <c:pt idx="1563">
                  <c:v>2.4550375493455324E-2</c:v>
                </c:pt>
                <c:pt idx="1564">
                  <c:v>2.4627048649322421E-2</c:v>
                </c:pt>
                <c:pt idx="1565">
                  <c:v>2.4703721805189517E-2</c:v>
                </c:pt>
                <c:pt idx="1566">
                  <c:v>2.4780599969494763E-2</c:v>
                </c:pt>
                <c:pt idx="1567">
                  <c:v>2.4857478133800008E-2</c:v>
                </c:pt>
                <c:pt idx="1568">
                  <c:v>2.493435629810525E-2</c:v>
                </c:pt>
                <c:pt idx="1569">
                  <c:v>2.5011439470848641E-2</c:v>
                </c:pt>
                <c:pt idx="1570">
                  <c:v>2.5088522643592029E-2</c:v>
                </c:pt>
                <c:pt idx="1571">
                  <c:v>2.5165810824773566E-2</c:v>
                </c:pt>
                <c:pt idx="1572">
                  <c:v>2.5243099005955102E-2</c:v>
                </c:pt>
                <c:pt idx="1573">
                  <c:v>2.5320592195574785E-2</c:v>
                </c:pt>
                <c:pt idx="1574">
                  <c:v>2.5398085385194471E-2</c:v>
                </c:pt>
                <c:pt idx="1575">
                  <c:v>2.5475578574814153E-2</c:v>
                </c:pt>
                <c:pt idx="1576">
                  <c:v>2.5553071764433839E-2</c:v>
                </c:pt>
                <c:pt idx="1577">
                  <c:v>2.5631179979367966E-2</c:v>
                </c:pt>
                <c:pt idx="1578">
                  <c:v>2.5709493202740241E-2</c:v>
                </c:pt>
                <c:pt idx="1579">
                  <c:v>2.5787806426112513E-2</c:v>
                </c:pt>
                <c:pt idx="1580">
                  <c:v>2.5866119649484789E-2</c:v>
                </c:pt>
                <c:pt idx="1581">
                  <c:v>2.5944842889733356E-2</c:v>
                </c:pt>
                <c:pt idx="1582">
                  <c:v>2.6023771138420072E-2</c:v>
                </c:pt>
                <c:pt idx="1583">
                  <c:v>2.6102699387106788E-2</c:v>
                </c:pt>
                <c:pt idx="1584">
                  <c:v>2.6181627635793504E-2</c:v>
                </c:pt>
                <c:pt idx="1585">
                  <c:v>2.6260760892918369E-2</c:v>
                </c:pt>
                <c:pt idx="1586">
                  <c:v>2.6340304166919525E-2</c:v>
                </c:pt>
                <c:pt idx="1587">
                  <c:v>2.6419847440920685E-2</c:v>
                </c:pt>
                <c:pt idx="1588">
                  <c:v>2.6499390714921845E-2</c:v>
                </c:pt>
                <c:pt idx="1589">
                  <c:v>2.6578933988923005E-2</c:v>
                </c:pt>
                <c:pt idx="1590">
                  <c:v>2.6658477262924165E-2</c:v>
                </c:pt>
                <c:pt idx="1591">
                  <c:v>2.6738020536925325E-2</c:v>
                </c:pt>
                <c:pt idx="1592">
                  <c:v>2.6817973827802776E-2</c:v>
                </c:pt>
                <c:pt idx="1593">
                  <c:v>2.6897927118680227E-2</c:v>
                </c:pt>
                <c:pt idx="1594">
                  <c:v>2.6977880409557679E-2</c:v>
                </c:pt>
                <c:pt idx="1595">
                  <c:v>2.7058038708873279E-2</c:v>
                </c:pt>
                <c:pt idx="1596">
                  <c:v>2.7138197008188879E-2</c:v>
                </c:pt>
                <c:pt idx="1597">
                  <c:v>2.7218560315942626E-2</c:v>
                </c:pt>
                <c:pt idx="1598">
                  <c:v>2.7298923623696372E-2</c:v>
                </c:pt>
                <c:pt idx="1599">
                  <c:v>2.7379286931450121E-2</c:v>
                </c:pt>
                <c:pt idx="1600">
                  <c:v>2.7460060256080162E-2</c:v>
                </c:pt>
                <c:pt idx="1601">
                  <c:v>2.7540833580710206E-2</c:v>
                </c:pt>
                <c:pt idx="1602">
                  <c:v>2.7621811913778393E-2</c:v>
                </c:pt>
                <c:pt idx="1603">
                  <c:v>2.7703200263722878E-2</c:v>
                </c:pt>
                <c:pt idx="1604">
                  <c:v>2.7784588613667362E-2</c:v>
                </c:pt>
                <c:pt idx="1605">
                  <c:v>2.7866181972049993E-2</c:v>
                </c:pt>
                <c:pt idx="1606">
                  <c:v>2.7947980338870772E-2</c:v>
                </c:pt>
                <c:pt idx="1607">
                  <c:v>2.8029778705691549E-2</c:v>
                </c:pt>
                <c:pt idx="1608">
                  <c:v>2.8111782080950477E-2</c:v>
                </c:pt>
                <c:pt idx="1609">
                  <c:v>2.8193990464647552E-2</c:v>
                </c:pt>
                <c:pt idx="1610">
                  <c:v>2.8276198848344626E-2</c:v>
                </c:pt>
                <c:pt idx="1611">
                  <c:v>2.8358612240479846E-2</c:v>
                </c:pt>
                <c:pt idx="1612">
                  <c:v>2.8441025632615063E-2</c:v>
                </c:pt>
                <c:pt idx="1613">
                  <c:v>2.8523849041626578E-2</c:v>
                </c:pt>
                <c:pt idx="1614">
                  <c:v>2.8606672450638092E-2</c:v>
                </c:pt>
                <c:pt idx="1615">
                  <c:v>2.8689700868087756E-2</c:v>
                </c:pt>
                <c:pt idx="1616">
                  <c:v>2.8772934293975566E-2</c:v>
                </c:pt>
                <c:pt idx="1617">
                  <c:v>2.8856577736739671E-2</c:v>
                </c:pt>
                <c:pt idx="1618">
                  <c:v>2.8940426187941921E-2</c:v>
                </c:pt>
                <c:pt idx="1619">
                  <c:v>2.9024479647582316E-2</c:v>
                </c:pt>
                <c:pt idx="1620">
                  <c:v>2.9108533107222716E-2</c:v>
                </c:pt>
                <c:pt idx="1621">
                  <c:v>2.9192791575301264E-2</c:v>
                </c:pt>
                <c:pt idx="1622">
                  <c:v>2.9277665068694253E-2</c:v>
                </c:pt>
                <c:pt idx="1623">
                  <c:v>2.9362538562087242E-2</c:v>
                </c:pt>
                <c:pt idx="1624">
                  <c:v>2.944761706391838E-2</c:v>
                </c:pt>
                <c:pt idx="1625">
                  <c:v>2.9532695565749518E-2</c:v>
                </c:pt>
                <c:pt idx="1626">
                  <c:v>2.9617979076018802E-2</c:v>
                </c:pt>
                <c:pt idx="1627">
                  <c:v>2.9703672603164376E-2</c:v>
                </c:pt>
                <c:pt idx="1628">
                  <c:v>2.9789571138748101E-2</c:v>
                </c:pt>
                <c:pt idx="1629">
                  <c:v>2.9875469674331821E-2</c:v>
                </c:pt>
                <c:pt idx="1630">
                  <c:v>2.996177822679184E-2</c:v>
                </c:pt>
                <c:pt idx="1631">
                  <c:v>3.0048086779251859E-2</c:v>
                </c:pt>
                <c:pt idx="1632">
                  <c:v>3.0134395331711875E-2</c:v>
                </c:pt>
                <c:pt idx="1633">
                  <c:v>3.0220908892610043E-2</c:v>
                </c:pt>
                <c:pt idx="1634">
                  <c:v>3.0307422453508207E-2</c:v>
                </c:pt>
                <c:pt idx="1635">
                  <c:v>3.0394141022844521E-2</c:v>
                </c:pt>
                <c:pt idx="1636">
                  <c:v>3.0480859592180835E-2</c:v>
                </c:pt>
                <c:pt idx="1637">
                  <c:v>3.0567578161517148E-2</c:v>
                </c:pt>
                <c:pt idx="1638">
                  <c:v>3.0654501739291611E-2</c:v>
                </c:pt>
                <c:pt idx="1639">
                  <c:v>3.074163032550422E-2</c:v>
                </c:pt>
                <c:pt idx="1640">
                  <c:v>3.0828963920154977E-2</c:v>
                </c:pt>
                <c:pt idx="1641">
                  <c:v>3.0916297514805732E-2</c:v>
                </c:pt>
                <c:pt idx="1642">
                  <c:v>3.1003836117894638E-2</c:v>
                </c:pt>
                <c:pt idx="1643">
                  <c:v>3.1091579729421691E-2</c:v>
                </c:pt>
                <c:pt idx="1644">
                  <c:v>3.1179323340948743E-2</c:v>
                </c:pt>
                <c:pt idx="1645">
                  <c:v>3.1267066952475796E-2</c:v>
                </c:pt>
                <c:pt idx="1646">
                  <c:v>3.1355015572440997E-2</c:v>
                </c:pt>
                <c:pt idx="1647">
                  <c:v>3.1443169200844341E-2</c:v>
                </c:pt>
                <c:pt idx="1648">
                  <c:v>3.1531322829247678E-2</c:v>
                </c:pt>
                <c:pt idx="1649">
                  <c:v>3.1619476457651029E-2</c:v>
                </c:pt>
                <c:pt idx="1650">
                  <c:v>3.1707835094492515E-2</c:v>
                </c:pt>
                <c:pt idx="1651">
                  <c:v>3.1796808756648448E-2</c:v>
                </c:pt>
                <c:pt idx="1652">
                  <c:v>3.1885782418804381E-2</c:v>
                </c:pt>
                <c:pt idx="1653">
                  <c:v>3.1974961089398464E-2</c:v>
                </c:pt>
                <c:pt idx="1654">
                  <c:v>3.2064344768430696E-2</c:v>
                </c:pt>
                <c:pt idx="1655">
                  <c:v>3.2153933455901069E-2</c:v>
                </c:pt>
                <c:pt idx="1656">
                  <c:v>3.2243727151809592E-2</c:v>
                </c:pt>
                <c:pt idx="1657">
                  <c:v>3.2333725856156265E-2</c:v>
                </c:pt>
                <c:pt idx="1658">
                  <c:v>3.2424339585817384E-2</c:v>
                </c:pt>
                <c:pt idx="1659">
                  <c:v>3.2514953315478497E-2</c:v>
                </c:pt>
                <c:pt idx="1660">
                  <c:v>3.2605772053577758E-2</c:v>
                </c:pt>
                <c:pt idx="1661">
                  <c:v>3.2696590791677013E-2</c:v>
                </c:pt>
                <c:pt idx="1662">
                  <c:v>3.2787409529776275E-2</c:v>
                </c:pt>
                <c:pt idx="1663">
                  <c:v>3.2878433276313679E-2</c:v>
                </c:pt>
                <c:pt idx="1664">
                  <c:v>3.2969662031289232E-2</c:v>
                </c:pt>
                <c:pt idx="1665">
                  <c:v>3.3061300803141083E-2</c:v>
                </c:pt>
                <c:pt idx="1666">
                  <c:v>3.3152939574992928E-2</c:v>
                </c:pt>
                <c:pt idx="1667">
                  <c:v>3.3244578346844779E-2</c:v>
                </c:pt>
                <c:pt idx="1668">
                  <c:v>3.3336422127134772E-2</c:v>
                </c:pt>
                <c:pt idx="1669">
                  <c:v>3.3428470915862922E-2</c:v>
                </c:pt>
                <c:pt idx="1670">
                  <c:v>3.3520519704591065E-2</c:v>
                </c:pt>
                <c:pt idx="1671">
                  <c:v>3.3612568493319207E-2</c:v>
                </c:pt>
                <c:pt idx="1672">
                  <c:v>3.3704822290485499E-2</c:v>
                </c:pt>
                <c:pt idx="1673">
                  <c:v>3.379728109608994E-2</c:v>
                </c:pt>
                <c:pt idx="1674">
                  <c:v>3.3889739901694381E-2</c:v>
                </c:pt>
                <c:pt idx="1675">
                  <c:v>3.3982403715736964E-2</c:v>
                </c:pt>
                <c:pt idx="1676">
                  <c:v>3.4075682555093995E-2</c:v>
                </c:pt>
                <c:pt idx="1677">
                  <c:v>3.4168961394451025E-2</c:v>
                </c:pt>
                <c:pt idx="1678">
                  <c:v>3.4262650250684347E-2</c:v>
                </c:pt>
                <c:pt idx="1679">
                  <c:v>3.4356544115355811E-2</c:v>
                </c:pt>
                <c:pt idx="1680">
                  <c:v>3.4450437980027282E-2</c:v>
                </c:pt>
                <c:pt idx="1681">
                  <c:v>3.4545356886889492E-2</c:v>
                </c:pt>
                <c:pt idx="1682">
                  <c:v>3.4640480802189844E-2</c:v>
                </c:pt>
                <c:pt idx="1683">
                  <c:v>3.4735809725928345E-2</c:v>
                </c:pt>
                <c:pt idx="1684">
                  <c:v>3.4831138649666846E-2</c:v>
                </c:pt>
                <c:pt idx="1685">
                  <c:v>3.4927492615596085E-2</c:v>
                </c:pt>
                <c:pt idx="1686">
                  <c:v>3.5024256598401617E-2</c:v>
                </c:pt>
                <c:pt idx="1687">
                  <c:v>3.5121020581207148E-2</c:v>
                </c:pt>
                <c:pt idx="1688">
                  <c:v>3.5217784564012679E-2</c:v>
                </c:pt>
                <c:pt idx="1689">
                  <c:v>3.5314753555256352E-2</c:v>
                </c:pt>
                <c:pt idx="1690">
                  <c:v>3.5411927554938182E-2</c:v>
                </c:pt>
                <c:pt idx="1691">
                  <c:v>3.5509306563058153E-2</c:v>
                </c:pt>
                <c:pt idx="1692">
                  <c:v>3.5606685571178132E-2</c:v>
                </c:pt>
                <c:pt idx="1693">
                  <c:v>3.5704269587736252E-2</c:v>
                </c:pt>
                <c:pt idx="1694">
                  <c:v>3.5802058612732522E-2</c:v>
                </c:pt>
                <c:pt idx="1695">
                  <c:v>3.590025765460509E-2</c:v>
                </c:pt>
                <c:pt idx="1696">
                  <c:v>3.5998456696477651E-2</c:v>
                </c:pt>
                <c:pt idx="1697">
                  <c:v>3.609665573835022E-2</c:v>
                </c:pt>
                <c:pt idx="1698">
                  <c:v>3.6194854780222788E-2</c:v>
                </c:pt>
                <c:pt idx="1699">
                  <c:v>3.6293463838971647E-2</c:v>
                </c:pt>
                <c:pt idx="1700">
                  <c:v>3.6392277906158649E-2</c:v>
                </c:pt>
                <c:pt idx="1701">
                  <c:v>3.649109197334565E-2</c:v>
                </c:pt>
                <c:pt idx="1702">
                  <c:v>3.6590111048970801E-2</c:v>
                </c:pt>
                <c:pt idx="1703">
                  <c:v>3.6689335133034101E-2</c:v>
                </c:pt>
                <c:pt idx="1704">
                  <c:v>3.6788559217097394E-2</c:v>
                </c:pt>
                <c:pt idx="1705">
                  <c:v>3.6887783301160694E-2</c:v>
                </c:pt>
                <c:pt idx="1706">
                  <c:v>3.6987212393662143E-2</c:v>
                </c:pt>
                <c:pt idx="1707">
                  <c:v>3.7086846494601734E-2</c:v>
                </c:pt>
                <c:pt idx="1708">
                  <c:v>3.7186685603979475E-2</c:v>
                </c:pt>
                <c:pt idx="1709">
                  <c:v>3.7286524713357222E-2</c:v>
                </c:pt>
                <c:pt idx="1710">
                  <c:v>3.7386978848049403E-2</c:v>
                </c:pt>
                <c:pt idx="1711">
                  <c:v>3.7487432982741591E-2</c:v>
                </c:pt>
                <c:pt idx="1712">
                  <c:v>3.7587887117433771E-2</c:v>
                </c:pt>
                <c:pt idx="1713">
                  <c:v>3.7688546260564108E-2</c:v>
                </c:pt>
                <c:pt idx="1714">
                  <c:v>3.7789615420570737E-2</c:v>
                </c:pt>
                <c:pt idx="1715">
                  <c:v>3.7890889589015514E-2</c:v>
                </c:pt>
                <c:pt idx="1716">
                  <c:v>3.7992163757460291E-2</c:v>
                </c:pt>
                <c:pt idx="1717">
                  <c:v>3.8093437925905062E-2</c:v>
                </c:pt>
                <c:pt idx="1718">
                  <c:v>3.8194917102787981E-2</c:v>
                </c:pt>
                <c:pt idx="1719">
                  <c:v>3.8296396279670901E-2</c:v>
                </c:pt>
                <c:pt idx="1720">
                  <c:v>3.8397875456553821E-2</c:v>
                </c:pt>
                <c:pt idx="1721">
                  <c:v>3.8499764650313031E-2</c:v>
                </c:pt>
                <c:pt idx="1722">
                  <c:v>3.8601653844072242E-2</c:v>
                </c:pt>
                <c:pt idx="1723">
                  <c:v>3.8703748046269602E-2</c:v>
                </c:pt>
                <c:pt idx="1724">
                  <c:v>3.8805842248466969E-2</c:v>
                </c:pt>
                <c:pt idx="1725">
                  <c:v>3.8907936450664329E-2</c:v>
                </c:pt>
                <c:pt idx="1726">
                  <c:v>3.9010235661299839E-2</c:v>
                </c:pt>
                <c:pt idx="1727">
                  <c:v>3.9112534871935348E-2</c:v>
                </c:pt>
                <c:pt idx="1728">
                  <c:v>3.9215039091008999E-2</c:v>
                </c:pt>
                <c:pt idx="1729">
                  <c:v>3.9317748318520807E-2</c:v>
                </c:pt>
                <c:pt idx="1730">
                  <c:v>3.9420662554470756E-2</c:v>
                </c:pt>
                <c:pt idx="1731">
                  <c:v>3.9523576790420713E-2</c:v>
                </c:pt>
                <c:pt idx="1732">
                  <c:v>3.9626491026370662E-2</c:v>
                </c:pt>
                <c:pt idx="1733">
                  <c:v>3.9729405262320619E-2</c:v>
                </c:pt>
                <c:pt idx="1734">
                  <c:v>3.9832524506708718E-2</c:v>
                </c:pt>
                <c:pt idx="1735">
                  <c:v>3.9935643751096817E-2</c:v>
                </c:pt>
                <c:pt idx="1736">
                  <c:v>4.0038762995484915E-2</c:v>
                </c:pt>
                <c:pt idx="1737">
                  <c:v>4.0142702273625611E-2</c:v>
                </c:pt>
                <c:pt idx="1738">
                  <c:v>4.0246846560204441E-2</c:v>
                </c:pt>
                <c:pt idx="1739">
                  <c:v>4.0350990846783272E-2</c:v>
                </c:pt>
                <c:pt idx="1740">
                  <c:v>4.0455545150238401E-2</c:v>
                </c:pt>
                <c:pt idx="1741">
                  <c:v>4.0560304462131679E-2</c:v>
                </c:pt>
                <c:pt idx="1742">
                  <c:v>4.0665678799339397E-2</c:v>
                </c:pt>
                <c:pt idx="1743">
                  <c:v>4.0771053136547122E-2</c:v>
                </c:pt>
                <c:pt idx="1744">
                  <c:v>4.0876427473754841E-2</c:v>
                </c:pt>
                <c:pt idx="1745">
                  <c:v>4.0982006819400708E-2</c:v>
                </c:pt>
                <c:pt idx="1746">
                  <c:v>4.1088201190361016E-2</c:v>
                </c:pt>
                <c:pt idx="1747">
                  <c:v>4.1194805578197616E-2</c:v>
                </c:pt>
                <c:pt idx="1748">
                  <c:v>4.1301614974472364E-2</c:v>
                </c:pt>
                <c:pt idx="1749">
                  <c:v>4.1408629379185262E-2</c:v>
                </c:pt>
                <c:pt idx="1750">
                  <c:v>4.151564378389816E-2</c:v>
                </c:pt>
                <c:pt idx="1751">
                  <c:v>4.162265818861105E-2</c:v>
                </c:pt>
                <c:pt idx="1752">
                  <c:v>4.1729877601762097E-2</c:v>
                </c:pt>
                <c:pt idx="1753">
                  <c:v>4.1837097014913144E-2</c:v>
                </c:pt>
                <c:pt idx="1754">
                  <c:v>4.1944316428064184E-2</c:v>
                </c:pt>
                <c:pt idx="1755">
                  <c:v>4.2051945858091522E-2</c:v>
                </c:pt>
                <c:pt idx="1756">
                  <c:v>4.215957528811886E-2</c:v>
                </c:pt>
                <c:pt idx="1757">
                  <c:v>4.2267409726584347E-2</c:v>
                </c:pt>
                <c:pt idx="1758">
                  <c:v>4.2375244165049834E-2</c:v>
                </c:pt>
                <c:pt idx="1759">
                  <c:v>4.248348862039162E-2</c:v>
                </c:pt>
                <c:pt idx="1760">
                  <c:v>4.2592143092609697E-2</c:v>
                </c:pt>
                <c:pt idx="1761">
                  <c:v>4.2700797564827774E-2</c:v>
                </c:pt>
                <c:pt idx="1762">
                  <c:v>4.2809452037045857E-2</c:v>
                </c:pt>
                <c:pt idx="1763">
                  <c:v>4.2918311517702083E-2</c:v>
                </c:pt>
                <c:pt idx="1764">
                  <c:v>4.3027376006796458E-2</c:v>
                </c:pt>
                <c:pt idx="1765">
                  <c:v>4.3136440495890827E-2</c:v>
                </c:pt>
                <c:pt idx="1766">
                  <c:v>4.3245709993423344E-2</c:v>
                </c:pt>
                <c:pt idx="1767">
                  <c:v>4.3354979490955868E-2</c:v>
                </c:pt>
                <c:pt idx="1768">
                  <c:v>4.3464659005364677E-2</c:v>
                </c:pt>
                <c:pt idx="1769">
                  <c:v>4.3574338519773492E-2</c:v>
                </c:pt>
                <c:pt idx="1770">
                  <c:v>4.3684018034182301E-2</c:v>
                </c:pt>
                <c:pt idx="1771">
                  <c:v>4.3793902557029259E-2</c:v>
                </c:pt>
                <c:pt idx="1772">
                  <c:v>4.3903992088314366E-2</c:v>
                </c:pt>
                <c:pt idx="1773">
                  <c:v>4.4014081619599472E-2</c:v>
                </c:pt>
                <c:pt idx="1774">
                  <c:v>4.4124376159322728E-2</c:v>
                </c:pt>
                <c:pt idx="1775">
                  <c:v>4.4234670699045978E-2</c:v>
                </c:pt>
                <c:pt idx="1776">
                  <c:v>4.4344965238769234E-2</c:v>
                </c:pt>
                <c:pt idx="1777">
                  <c:v>4.445525977849249E-2</c:v>
                </c:pt>
                <c:pt idx="1778">
                  <c:v>4.4565964335092037E-2</c:v>
                </c:pt>
                <c:pt idx="1779">
                  <c:v>4.4676668891691591E-2</c:v>
                </c:pt>
                <c:pt idx="1780">
                  <c:v>4.4787373448291139E-2</c:v>
                </c:pt>
                <c:pt idx="1781">
                  <c:v>4.4898078004890693E-2</c:v>
                </c:pt>
                <c:pt idx="1782">
                  <c:v>4.5009192578366539E-2</c:v>
                </c:pt>
                <c:pt idx="1783">
                  <c:v>4.5120307151842384E-2</c:v>
                </c:pt>
                <c:pt idx="1784">
                  <c:v>4.5231626733756372E-2</c:v>
                </c:pt>
                <c:pt idx="1785">
                  <c:v>4.5342946315670367E-2</c:v>
                </c:pt>
                <c:pt idx="1786">
                  <c:v>4.545467591446066E-2</c:v>
                </c:pt>
                <c:pt idx="1787">
                  <c:v>4.5566405513250946E-2</c:v>
                </c:pt>
                <c:pt idx="1788">
                  <c:v>4.5678135112041239E-2</c:v>
                </c:pt>
                <c:pt idx="1789">
                  <c:v>4.5790274727707816E-2</c:v>
                </c:pt>
                <c:pt idx="1790">
                  <c:v>4.5902414343374394E-2</c:v>
                </c:pt>
                <c:pt idx="1791">
                  <c:v>4.601475896747912E-2</c:v>
                </c:pt>
                <c:pt idx="1792">
                  <c:v>4.6127308600021996E-2</c:v>
                </c:pt>
                <c:pt idx="1793">
                  <c:v>4.6239858232564865E-2</c:v>
                </c:pt>
                <c:pt idx="1794">
                  <c:v>4.6352407865107741E-2</c:v>
                </c:pt>
                <c:pt idx="1795">
                  <c:v>4.6464957497650616E-2</c:v>
                </c:pt>
                <c:pt idx="1796">
                  <c:v>4.6577712138631634E-2</c:v>
                </c:pt>
                <c:pt idx="1797">
                  <c:v>4.6690466779612659E-2</c:v>
                </c:pt>
                <c:pt idx="1798">
                  <c:v>4.6803221420593684E-2</c:v>
                </c:pt>
                <c:pt idx="1799">
                  <c:v>4.6915976061574702E-2</c:v>
                </c:pt>
                <c:pt idx="1800">
                  <c:v>4.7028935710993876E-2</c:v>
                </c:pt>
                <c:pt idx="1801">
                  <c:v>4.7142100368851192E-2</c:v>
                </c:pt>
                <c:pt idx="1802">
                  <c:v>4.7255265026708508E-2</c:v>
                </c:pt>
                <c:pt idx="1803">
                  <c:v>4.7368429684565824E-2</c:v>
                </c:pt>
                <c:pt idx="1804">
                  <c:v>4.7482414376175737E-2</c:v>
                </c:pt>
                <c:pt idx="1805">
                  <c:v>4.7596399067785643E-2</c:v>
                </c:pt>
                <c:pt idx="1806">
                  <c:v>4.7710588767833698E-2</c:v>
                </c:pt>
                <c:pt idx="1807">
                  <c:v>4.7824778467881753E-2</c:v>
                </c:pt>
                <c:pt idx="1808">
                  <c:v>4.7939173176367957E-2</c:v>
                </c:pt>
                <c:pt idx="1809">
                  <c:v>4.8053772893292303E-2</c:v>
                </c:pt>
                <c:pt idx="1810">
                  <c:v>4.8168577618654798E-2</c:v>
                </c:pt>
                <c:pt idx="1811">
                  <c:v>4.8283382344017294E-2</c:v>
                </c:pt>
                <c:pt idx="1812">
                  <c:v>4.8398392077817931E-2</c:v>
                </c:pt>
                <c:pt idx="1813">
                  <c:v>4.8513811828494874E-2</c:v>
                </c:pt>
                <c:pt idx="1814">
                  <c:v>4.8629641596048101E-2</c:v>
                </c:pt>
                <c:pt idx="1815">
                  <c:v>4.8745471363601335E-2</c:v>
                </c:pt>
                <c:pt idx="1816">
                  <c:v>4.8861506139592718E-2</c:v>
                </c:pt>
                <c:pt idx="1817">
                  <c:v>4.8977540915584095E-2</c:v>
                </c:pt>
                <c:pt idx="1818">
                  <c:v>4.9093985708451776E-2</c:v>
                </c:pt>
                <c:pt idx="1819">
                  <c:v>4.9210430501319451E-2</c:v>
                </c:pt>
                <c:pt idx="1820">
                  <c:v>4.9326875294187125E-2</c:v>
                </c:pt>
                <c:pt idx="1821">
                  <c:v>4.94433200870548E-2</c:v>
                </c:pt>
                <c:pt idx="1822">
                  <c:v>4.9559969888360624E-2</c:v>
                </c:pt>
                <c:pt idx="1823">
                  <c:v>4.9676619689666447E-2</c:v>
                </c:pt>
                <c:pt idx="1824">
                  <c:v>4.979347449941042E-2</c:v>
                </c:pt>
                <c:pt idx="1825">
                  <c:v>4.9910329309154393E-2</c:v>
                </c:pt>
                <c:pt idx="1826">
                  <c:v>5.0028004152650948E-2</c:v>
                </c:pt>
                <c:pt idx="1827">
                  <c:v>5.0145678996147504E-2</c:v>
                </c:pt>
                <c:pt idx="1828">
                  <c:v>5.0263353839644059E-2</c:v>
                </c:pt>
                <c:pt idx="1829">
                  <c:v>5.0381233691578764E-2</c:v>
                </c:pt>
                <c:pt idx="1830">
                  <c:v>5.0499113543513469E-2</c:v>
                </c:pt>
                <c:pt idx="1831">
                  <c:v>5.0616993395448173E-2</c:v>
                </c:pt>
                <c:pt idx="1832">
                  <c:v>5.0735078255821027E-2</c:v>
                </c:pt>
                <c:pt idx="1833">
                  <c:v>5.0853163116193881E-2</c:v>
                </c:pt>
                <c:pt idx="1834">
                  <c:v>5.0971247976566735E-2</c:v>
                </c:pt>
                <c:pt idx="1835">
                  <c:v>5.108974285381588E-2</c:v>
                </c:pt>
                <c:pt idx="1836">
                  <c:v>5.1208237731065025E-2</c:v>
                </c:pt>
                <c:pt idx="1837">
                  <c:v>5.1326732608314177E-2</c:v>
                </c:pt>
                <c:pt idx="1838">
                  <c:v>5.1445432494001471E-2</c:v>
                </c:pt>
                <c:pt idx="1839">
                  <c:v>5.1564337388126914E-2</c:v>
                </c:pt>
                <c:pt idx="1840">
                  <c:v>5.1683242282252358E-2</c:v>
                </c:pt>
                <c:pt idx="1841">
                  <c:v>5.1802762201692241E-2</c:v>
                </c:pt>
                <c:pt idx="1842">
                  <c:v>5.1922692138008424E-2</c:v>
                </c:pt>
                <c:pt idx="1843">
                  <c:v>5.2042622074324599E-2</c:v>
                </c:pt>
                <c:pt idx="1844">
                  <c:v>5.2162552010640774E-2</c:v>
                </c:pt>
                <c:pt idx="1845">
                  <c:v>5.2282686955395098E-2</c:v>
                </c:pt>
                <c:pt idx="1846">
                  <c:v>5.2402821900149422E-2</c:v>
                </c:pt>
                <c:pt idx="1847">
                  <c:v>5.2523161853341889E-2</c:v>
                </c:pt>
                <c:pt idx="1848">
                  <c:v>5.2643501806534362E-2</c:v>
                </c:pt>
                <c:pt idx="1849">
                  <c:v>5.2764046768164985E-2</c:v>
                </c:pt>
                <c:pt idx="1850">
                  <c:v>5.288479673823375E-2</c:v>
                </c:pt>
                <c:pt idx="1851">
                  <c:v>5.3005751716740664E-2</c:v>
                </c:pt>
                <c:pt idx="1852">
                  <c:v>5.3126706695247577E-2</c:v>
                </c:pt>
                <c:pt idx="1853">
                  <c:v>5.3247866682192641E-2</c:v>
                </c:pt>
                <c:pt idx="1854">
                  <c:v>5.3369026669137704E-2</c:v>
                </c:pt>
                <c:pt idx="1855">
                  <c:v>5.3490391664520916E-2</c:v>
                </c:pt>
                <c:pt idx="1856">
                  <c:v>5.3611961668342277E-2</c:v>
                </c:pt>
                <c:pt idx="1857">
                  <c:v>5.3733531672163631E-2</c:v>
                </c:pt>
                <c:pt idx="1858">
                  <c:v>5.385571670129944E-2</c:v>
                </c:pt>
                <c:pt idx="1859">
                  <c:v>5.3977901730435242E-2</c:v>
                </c:pt>
                <c:pt idx="1860">
                  <c:v>5.4100086759571044E-2</c:v>
                </c:pt>
                <c:pt idx="1861">
                  <c:v>5.422268180558313E-2</c:v>
                </c:pt>
                <c:pt idx="1862">
                  <c:v>5.4345276851595223E-2</c:v>
                </c:pt>
                <c:pt idx="1863">
                  <c:v>5.4467871897607316E-2</c:v>
                </c:pt>
                <c:pt idx="1864">
                  <c:v>5.4590671952057551E-2</c:v>
                </c:pt>
                <c:pt idx="1865">
                  <c:v>5.4713472006507793E-2</c:v>
                </c:pt>
                <c:pt idx="1866">
                  <c:v>5.4836272060958029E-2</c:v>
                </c:pt>
                <c:pt idx="1867">
                  <c:v>5.495927712384642E-2</c:v>
                </c:pt>
                <c:pt idx="1868">
                  <c:v>5.5082282186734804E-2</c:v>
                </c:pt>
                <c:pt idx="1869">
                  <c:v>5.5205287249623189E-2</c:v>
                </c:pt>
                <c:pt idx="1870">
                  <c:v>5.5328702329387872E-2</c:v>
                </c:pt>
                <c:pt idx="1871">
                  <c:v>5.5452937442905151E-2</c:v>
                </c:pt>
                <c:pt idx="1872">
                  <c:v>5.5577172556422423E-2</c:v>
                </c:pt>
                <c:pt idx="1873">
                  <c:v>5.5701407669939695E-2</c:v>
                </c:pt>
                <c:pt idx="1874">
                  <c:v>5.5825847791895117E-2</c:v>
                </c:pt>
                <c:pt idx="1875">
                  <c:v>5.5950287913850538E-2</c:v>
                </c:pt>
                <c:pt idx="1876">
                  <c:v>5.60753430611204E-2</c:v>
                </c:pt>
                <c:pt idx="1877">
                  <c:v>5.6200603216828404E-2</c:v>
                </c:pt>
                <c:pt idx="1878">
                  <c:v>5.6326068380974557E-2</c:v>
                </c:pt>
                <c:pt idx="1879">
                  <c:v>5.645173855355886E-2</c:v>
                </c:pt>
                <c:pt idx="1880">
                  <c:v>5.6577408726143162E-2</c:v>
                </c:pt>
                <c:pt idx="1881">
                  <c:v>5.6703283907165614E-2</c:v>
                </c:pt>
                <c:pt idx="1882">
                  <c:v>5.6829774113502506E-2</c:v>
                </c:pt>
                <c:pt idx="1883">
                  <c:v>5.6956264319839398E-2</c:v>
                </c:pt>
                <c:pt idx="1884">
                  <c:v>5.7082959534614439E-2</c:v>
                </c:pt>
                <c:pt idx="1885">
                  <c:v>5.7209859757827629E-2</c:v>
                </c:pt>
                <c:pt idx="1886">
                  <c:v>5.7336964989478968E-2</c:v>
                </c:pt>
                <c:pt idx="1887">
                  <c:v>5.7464070221130301E-2</c:v>
                </c:pt>
                <c:pt idx="1888">
                  <c:v>5.7591380461219782E-2</c:v>
                </c:pt>
                <c:pt idx="1889">
                  <c:v>5.7718690701309264E-2</c:v>
                </c:pt>
                <c:pt idx="1890">
                  <c:v>5.7846205949836894E-2</c:v>
                </c:pt>
                <c:pt idx="1891">
                  <c:v>5.7974131215240823E-2</c:v>
                </c:pt>
                <c:pt idx="1892">
                  <c:v>5.8102056480644752E-2</c:v>
                </c:pt>
                <c:pt idx="1893">
                  <c:v>5.8230596771363122E-2</c:v>
                </c:pt>
                <c:pt idx="1894">
                  <c:v>5.8359137062081498E-2</c:v>
                </c:pt>
                <c:pt idx="1895">
                  <c:v>5.8487677352799868E-2</c:v>
                </c:pt>
                <c:pt idx="1896">
                  <c:v>5.861683266883267E-2</c:v>
                </c:pt>
                <c:pt idx="1897">
                  <c:v>5.8746192993303623E-2</c:v>
                </c:pt>
                <c:pt idx="1898">
                  <c:v>5.8875758326212717E-2</c:v>
                </c:pt>
                <c:pt idx="1899">
                  <c:v>5.9005323659121818E-2</c:v>
                </c:pt>
                <c:pt idx="1900">
                  <c:v>5.9135504017345353E-2</c:v>
                </c:pt>
                <c:pt idx="1901">
                  <c:v>5.9266709417759633E-2</c:v>
                </c:pt>
                <c:pt idx="1902">
                  <c:v>5.9397914818173914E-2</c:v>
                </c:pt>
                <c:pt idx="1903">
                  <c:v>5.9529120218588194E-2</c:v>
                </c:pt>
                <c:pt idx="1904">
                  <c:v>5.9660325619002474E-2</c:v>
                </c:pt>
                <c:pt idx="1905">
                  <c:v>5.9791941036293053E-2</c:v>
                </c:pt>
                <c:pt idx="1906">
                  <c:v>5.9923556453583632E-2</c:v>
                </c:pt>
                <c:pt idx="1907">
                  <c:v>6.0055376879312353E-2</c:v>
                </c:pt>
                <c:pt idx="1908">
                  <c:v>6.0187607321917372E-2</c:v>
                </c:pt>
                <c:pt idx="1909">
                  <c:v>6.0319837764522391E-2</c:v>
                </c:pt>
                <c:pt idx="1910">
                  <c:v>6.0452273215565559E-2</c:v>
                </c:pt>
                <c:pt idx="1911">
                  <c:v>6.058491367504687E-2</c:v>
                </c:pt>
                <c:pt idx="1912">
                  <c:v>6.0717964151404485E-2</c:v>
                </c:pt>
                <c:pt idx="1913">
                  <c:v>6.0851219636200243E-2</c:v>
                </c:pt>
                <c:pt idx="1914">
                  <c:v>6.0984475120996001E-2</c:v>
                </c:pt>
                <c:pt idx="1915">
                  <c:v>6.111814062266805E-2</c:v>
                </c:pt>
                <c:pt idx="1916">
                  <c:v>6.1251806124340107E-2</c:v>
                </c:pt>
                <c:pt idx="1917">
                  <c:v>6.1385676634450312E-2</c:v>
                </c:pt>
                <c:pt idx="1918">
                  <c:v>6.151954714456051E-2</c:v>
                </c:pt>
                <c:pt idx="1919">
                  <c:v>6.1653622663108858E-2</c:v>
                </c:pt>
                <c:pt idx="1920">
                  <c:v>6.1787698181657212E-2</c:v>
                </c:pt>
                <c:pt idx="1921">
                  <c:v>6.192177370020556E-2</c:v>
                </c:pt>
                <c:pt idx="1922">
                  <c:v>6.2056054227192042E-2</c:v>
                </c:pt>
                <c:pt idx="1923">
                  <c:v>6.2190539762616674E-2</c:v>
                </c:pt>
                <c:pt idx="1924">
                  <c:v>6.2325025298041306E-2</c:v>
                </c:pt>
                <c:pt idx="1925">
                  <c:v>6.2460125858780385E-2</c:v>
                </c:pt>
                <c:pt idx="1926">
                  <c:v>6.2595431427957607E-2</c:v>
                </c:pt>
                <c:pt idx="1927">
                  <c:v>6.2730736997134828E-2</c:v>
                </c:pt>
                <c:pt idx="1928">
                  <c:v>6.286604256631205E-2</c:v>
                </c:pt>
                <c:pt idx="1929">
                  <c:v>6.300175815236557E-2</c:v>
                </c:pt>
                <c:pt idx="1930">
                  <c:v>6.3137883755295388E-2</c:v>
                </c:pt>
                <c:pt idx="1931">
                  <c:v>6.3274214366663348E-2</c:v>
                </c:pt>
                <c:pt idx="1932">
                  <c:v>6.3410544978031322E-2</c:v>
                </c:pt>
                <c:pt idx="1933">
                  <c:v>6.354728560627558E-2</c:v>
                </c:pt>
                <c:pt idx="1934">
                  <c:v>6.3684231242957981E-2</c:v>
                </c:pt>
                <c:pt idx="1935">
                  <c:v>6.382158689651668E-2</c:v>
                </c:pt>
                <c:pt idx="1936">
                  <c:v>6.3958942550075379E-2</c:v>
                </c:pt>
                <c:pt idx="1937">
                  <c:v>6.4097118237386674E-2</c:v>
                </c:pt>
                <c:pt idx="1938">
                  <c:v>6.4235703941574268E-2</c:v>
                </c:pt>
                <c:pt idx="1939">
                  <c:v>6.4374494654200004E-2</c:v>
                </c:pt>
                <c:pt idx="1940">
                  <c:v>6.451390039214018E-2</c:v>
                </c:pt>
                <c:pt idx="1941">
                  <c:v>6.4653306130080357E-2</c:v>
                </c:pt>
                <c:pt idx="1942">
                  <c:v>6.4792711868020547E-2</c:v>
                </c:pt>
                <c:pt idx="1943">
                  <c:v>6.4932527622837008E-2</c:v>
                </c:pt>
                <c:pt idx="1944">
                  <c:v>6.5072343377653469E-2</c:v>
                </c:pt>
                <c:pt idx="1945">
                  <c:v>6.5213184174660668E-2</c:v>
                </c:pt>
                <c:pt idx="1946">
                  <c:v>6.5354229980106024E-2</c:v>
                </c:pt>
                <c:pt idx="1947">
                  <c:v>6.5495275785551366E-2</c:v>
                </c:pt>
                <c:pt idx="1948">
                  <c:v>6.5636526599434863E-2</c:v>
                </c:pt>
                <c:pt idx="1949">
                  <c:v>6.5777777413318361E-2</c:v>
                </c:pt>
                <c:pt idx="1950">
                  <c:v>6.5919233235640001E-2</c:v>
                </c:pt>
                <c:pt idx="1951">
                  <c:v>6.6060689057961655E-2</c:v>
                </c:pt>
                <c:pt idx="1952">
                  <c:v>6.6202144880283295E-2</c:v>
                </c:pt>
                <c:pt idx="1953">
                  <c:v>6.6343805711043091E-2</c:v>
                </c:pt>
                <c:pt idx="1954">
                  <c:v>6.6485671550241029E-2</c:v>
                </c:pt>
                <c:pt idx="1955">
                  <c:v>6.6627537389438968E-2</c:v>
                </c:pt>
                <c:pt idx="1956">
                  <c:v>6.6769813245513204E-2</c:v>
                </c:pt>
                <c:pt idx="1957">
                  <c:v>6.6912294110025597E-2</c:v>
                </c:pt>
                <c:pt idx="1958">
                  <c:v>6.7054979982976132E-2</c:v>
                </c:pt>
                <c:pt idx="1959">
                  <c:v>6.7197665855926653E-2</c:v>
                </c:pt>
                <c:pt idx="1960">
                  <c:v>6.7340761745753486E-2</c:v>
                </c:pt>
                <c:pt idx="1961">
                  <c:v>6.7483857635580319E-2</c:v>
                </c:pt>
                <c:pt idx="1962">
                  <c:v>6.7627363542283436E-2</c:v>
                </c:pt>
                <c:pt idx="1963">
                  <c:v>6.777107445742471E-2</c:v>
                </c:pt>
                <c:pt idx="1964">
                  <c:v>6.7914990381004126E-2</c:v>
                </c:pt>
                <c:pt idx="1965">
                  <c:v>6.8058906304583541E-2</c:v>
                </c:pt>
                <c:pt idx="1966">
                  <c:v>6.8202822228162971E-2</c:v>
                </c:pt>
                <c:pt idx="1967">
                  <c:v>6.8346943160180529E-2</c:v>
                </c:pt>
                <c:pt idx="1968">
                  <c:v>6.8491474109074399E-2</c:v>
                </c:pt>
                <c:pt idx="1969">
                  <c:v>6.8636005057968255E-2</c:v>
                </c:pt>
                <c:pt idx="1970">
                  <c:v>6.878156104905285E-2</c:v>
                </c:pt>
                <c:pt idx="1971">
                  <c:v>6.8927117040137431E-2</c:v>
                </c:pt>
                <c:pt idx="1972">
                  <c:v>6.9072673031222026E-2</c:v>
                </c:pt>
                <c:pt idx="1973">
                  <c:v>6.9218434030744763E-2</c:v>
                </c:pt>
                <c:pt idx="1974">
                  <c:v>6.9364400038705643E-2</c:v>
                </c:pt>
                <c:pt idx="1975">
                  <c:v>6.951077606354282E-2</c:v>
                </c:pt>
                <c:pt idx="1976">
                  <c:v>6.9657152088379998E-2</c:v>
                </c:pt>
                <c:pt idx="1977">
                  <c:v>6.9803938130093474E-2</c:v>
                </c:pt>
                <c:pt idx="1978">
                  <c:v>6.9950929180245106E-2</c:v>
                </c:pt>
                <c:pt idx="1979">
                  <c:v>7.0097920230396724E-2</c:v>
                </c:pt>
                <c:pt idx="1980">
                  <c:v>7.024532129742464E-2</c:v>
                </c:pt>
                <c:pt idx="1981">
                  <c:v>7.0392722364452556E-2</c:v>
                </c:pt>
                <c:pt idx="1982">
                  <c:v>7.0540123431480486E-2</c:v>
                </c:pt>
                <c:pt idx="1983">
                  <c:v>7.0687524498508403E-2</c:v>
                </c:pt>
                <c:pt idx="1984">
                  <c:v>7.0835130573974461E-2</c:v>
                </c:pt>
                <c:pt idx="1985">
                  <c:v>7.0982736649440534E-2</c:v>
                </c:pt>
                <c:pt idx="1986">
                  <c:v>7.1130342724906606E-2</c:v>
                </c:pt>
                <c:pt idx="1987">
                  <c:v>7.1278153808810821E-2</c:v>
                </c:pt>
                <c:pt idx="1988">
                  <c:v>7.1426169901153178E-2</c:v>
                </c:pt>
                <c:pt idx="1989">
                  <c:v>7.157439100193369E-2</c:v>
                </c:pt>
                <c:pt idx="1990">
                  <c:v>7.1722612102714203E-2</c:v>
                </c:pt>
                <c:pt idx="1991">
                  <c:v>7.1871243220371001E-2</c:v>
                </c:pt>
                <c:pt idx="1992">
                  <c:v>7.2019874338027812E-2</c:v>
                </c:pt>
                <c:pt idx="1993">
                  <c:v>7.2168710464122765E-2</c:v>
                </c:pt>
                <c:pt idx="1994">
                  <c:v>7.2317546590217718E-2</c:v>
                </c:pt>
                <c:pt idx="1995">
                  <c:v>7.2466587724750814E-2</c:v>
                </c:pt>
                <c:pt idx="1996">
                  <c:v>7.2615628859283923E-2</c:v>
                </c:pt>
                <c:pt idx="1997">
                  <c:v>7.2765080010693317E-2</c:v>
                </c:pt>
                <c:pt idx="1998">
                  <c:v>7.2914941178978995E-2</c:v>
                </c:pt>
                <c:pt idx="1999">
                  <c:v>7.3064802347264687E-2</c:v>
                </c:pt>
                <c:pt idx="2000">
                  <c:v>7.3214868523988522E-2</c:v>
                </c:pt>
                <c:pt idx="2001">
                  <c:v>7.3364934700712342E-2</c:v>
                </c:pt>
                <c:pt idx="2002">
                  <c:v>7.3515205885874318E-2</c:v>
                </c:pt>
                <c:pt idx="2003">
                  <c:v>7.3665682079474451E-2</c:v>
                </c:pt>
                <c:pt idx="2004">
                  <c:v>7.3816363281512712E-2</c:v>
                </c:pt>
                <c:pt idx="2005">
                  <c:v>7.3967044483550987E-2</c:v>
                </c:pt>
                <c:pt idx="2006">
                  <c:v>7.4118340710903702E-2</c:v>
                </c:pt>
                <c:pt idx="2007">
                  <c:v>7.4270046955132715E-2</c:v>
                </c:pt>
                <c:pt idx="2008">
                  <c:v>7.4422368224676169E-2</c:v>
                </c:pt>
                <c:pt idx="2009">
                  <c:v>7.4574894502657765E-2</c:v>
                </c:pt>
                <c:pt idx="2010">
                  <c:v>7.4728035805953816E-2</c:v>
                </c:pt>
                <c:pt idx="2011">
                  <c:v>7.4881177109249852E-2</c:v>
                </c:pt>
                <c:pt idx="2012">
                  <c:v>7.5034523420984045E-2</c:v>
                </c:pt>
                <c:pt idx="2013">
                  <c:v>7.5188279749594536E-2</c:v>
                </c:pt>
                <c:pt idx="2014">
                  <c:v>7.5342036078205027E-2</c:v>
                </c:pt>
                <c:pt idx="2015">
                  <c:v>7.549599741525366E-2</c:v>
                </c:pt>
                <c:pt idx="2016">
                  <c:v>7.5649958752302293E-2</c:v>
                </c:pt>
                <c:pt idx="2017">
                  <c:v>7.5804125097789082E-2</c:v>
                </c:pt>
                <c:pt idx="2018">
                  <c:v>7.5958496451714014E-2</c:v>
                </c:pt>
                <c:pt idx="2019">
                  <c:v>7.6112867805638945E-2</c:v>
                </c:pt>
                <c:pt idx="2020">
                  <c:v>7.6267444168002033E-2</c:v>
                </c:pt>
                <c:pt idx="2021">
                  <c:v>7.6422225538803248E-2</c:v>
                </c:pt>
                <c:pt idx="2022">
                  <c:v>7.6577211918042634E-2</c:v>
                </c:pt>
                <c:pt idx="2023">
                  <c:v>7.673260831415829E-2</c:v>
                </c:pt>
                <c:pt idx="2024">
                  <c:v>7.6888004710273947E-2</c:v>
                </c:pt>
                <c:pt idx="2025">
                  <c:v>7.7043811123265901E-2</c:v>
                </c:pt>
                <c:pt idx="2026">
                  <c:v>7.7199617536257856E-2</c:v>
                </c:pt>
                <c:pt idx="2027">
                  <c:v>7.7356038974564251E-2</c:v>
                </c:pt>
                <c:pt idx="2028">
                  <c:v>7.7512460412870646E-2</c:v>
                </c:pt>
                <c:pt idx="2029">
                  <c:v>7.7669291868053339E-2</c:v>
                </c:pt>
                <c:pt idx="2030">
                  <c:v>7.7826738348550473E-2</c:v>
                </c:pt>
                <c:pt idx="2031">
                  <c:v>7.7984389837485762E-2</c:v>
                </c:pt>
                <c:pt idx="2032">
                  <c:v>7.8142246334859194E-2</c:v>
                </c:pt>
                <c:pt idx="2033">
                  <c:v>7.8300102832232626E-2</c:v>
                </c:pt>
                <c:pt idx="2034">
                  <c:v>7.8458164338044201E-2</c:v>
                </c:pt>
                <c:pt idx="2035">
                  <c:v>7.8616225843855789E-2</c:v>
                </c:pt>
                <c:pt idx="2036">
                  <c:v>7.8774492358105505E-2</c:v>
                </c:pt>
                <c:pt idx="2037">
                  <c:v>7.8932963880793391E-2</c:v>
                </c:pt>
                <c:pt idx="2038">
                  <c:v>7.9091435403481264E-2</c:v>
                </c:pt>
                <c:pt idx="2039">
                  <c:v>7.9249906926169136E-2</c:v>
                </c:pt>
                <c:pt idx="2040">
                  <c:v>7.9408583457295165E-2</c:v>
                </c:pt>
                <c:pt idx="2041">
                  <c:v>7.956725998842118E-2</c:v>
                </c:pt>
                <c:pt idx="2042">
                  <c:v>7.9726551544861649E-2</c:v>
                </c:pt>
                <c:pt idx="2043">
                  <c:v>7.988604810974026E-2</c:v>
                </c:pt>
                <c:pt idx="2044">
                  <c:v>8.0045544674618885E-2</c:v>
                </c:pt>
                <c:pt idx="2045">
                  <c:v>8.0205246247935638E-2</c:v>
                </c:pt>
                <c:pt idx="2046">
                  <c:v>8.0365152829690548E-2</c:v>
                </c:pt>
                <c:pt idx="2047">
                  <c:v>8.0525264419883613E-2</c:v>
                </c:pt>
                <c:pt idx="2048">
                  <c:v>8.0685376010076665E-2</c:v>
                </c:pt>
                <c:pt idx="2049">
                  <c:v>8.084548760026973E-2</c:v>
                </c:pt>
                <c:pt idx="2050">
                  <c:v>8.1006009207339066E-2</c:v>
                </c:pt>
                <c:pt idx="2051">
                  <c:v>8.1166735822846559E-2</c:v>
                </c:pt>
                <c:pt idx="2052">
                  <c:v>8.1327872455230335E-2</c:v>
                </c:pt>
                <c:pt idx="2053">
                  <c:v>8.1489214096052268E-2</c:v>
                </c:pt>
                <c:pt idx="2054">
                  <c:v>8.16505557368742E-2</c:v>
                </c:pt>
                <c:pt idx="2055">
                  <c:v>8.1812307394572431E-2</c:v>
                </c:pt>
                <c:pt idx="2056">
                  <c:v>8.1974059052270662E-2</c:v>
                </c:pt>
                <c:pt idx="2057">
                  <c:v>8.2136015718407035E-2</c:v>
                </c:pt>
                <c:pt idx="2058">
                  <c:v>8.2297972384543408E-2</c:v>
                </c:pt>
                <c:pt idx="2059">
                  <c:v>8.2460134059117923E-2</c:v>
                </c:pt>
                <c:pt idx="2060">
                  <c:v>8.2622295733692452E-2</c:v>
                </c:pt>
                <c:pt idx="2061">
                  <c:v>8.2784662416705124E-2</c:v>
                </c:pt>
                <c:pt idx="2062">
                  <c:v>8.2947029099717795E-2</c:v>
                </c:pt>
                <c:pt idx="2063">
                  <c:v>8.3109600791168609E-2</c:v>
                </c:pt>
                <c:pt idx="2064">
                  <c:v>8.3272377491057578E-2</c:v>
                </c:pt>
                <c:pt idx="2065">
                  <c:v>8.343535919938469E-2</c:v>
                </c:pt>
                <c:pt idx="2066">
                  <c:v>8.3598545916149958E-2</c:v>
                </c:pt>
                <c:pt idx="2067">
                  <c:v>8.376214264979151E-2</c:v>
                </c:pt>
                <c:pt idx="2068">
                  <c:v>8.3925944391871218E-2</c:v>
                </c:pt>
                <c:pt idx="2069">
                  <c:v>8.4089746133950927E-2</c:v>
                </c:pt>
                <c:pt idx="2070">
                  <c:v>8.4253957892906933E-2</c:v>
                </c:pt>
                <c:pt idx="2071">
                  <c:v>8.4418989685615523E-2</c:v>
                </c:pt>
                <c:pt idx="2072">
                  <c:v>8.4584021478324112E-2</c:v>
                </c:pt>
                <c:pt idx="2073">
                  <c:v>8.4749258279470857E-2</c:v>
                </c:pt>
                <c:pt idx="2074">
                  <c:v>8.4914700089055745E-2</c:v>
                </c:pt>
                <c:pt idx="2075">
                  <c:v>8.5080346907078774E-2</c:v>
                </c:pt>
                <c:pt idx="2076">
                  <c:v>8.5245993725101818E-2</c:v>
                </c:pt>
                <c:pt idx="2077">
                  <c:v>8.5412255568439274E-2</c:v>
                </c:pt>
                <c:pt idx="2078">
                  <c:v>8.5578722420214887E-2</c:v>
                </c:pt>
                <c:pt idx="2079">
                  <c:v>8.5745804297304953E-2</c:v>
                </c:pt>
                <c:pt idx="2080">
                  <c:v>8.5913091182833162E-2</c:v>
                </c:pt>
                <c:pt idx="2081">
                  <c:v>8.6080378068361357E-2</c:v>
                </c:pt>
                <c:pt idx="2082">
                  <c:v>8.6247664953889566E-2</c:v>
                </c:pt>
                <c:pt idx="2083">
                  <c:v>8.6415156847855917E-2</c:v>
                </c:pt>
                <c:pt idx="2084">
                  <c:v>8.6583263767136723E-2</c:v>
                </c:pt>
                <c:pt idx="2085">
                  <c:v>8.6751780703293813E-2</c:v>
                </c:pt>
                <c:pt idx="2086">
                  <c:v>8.6920707656327201E-2</c:v>
                </c:pt>
                <c:pt idx="2087">
                  <c:v>8.7089634609360589E-2</c:v>
                </c:pt>
                <c:pt idx="2088">
                  <c:v>8.7258766570832119E-2</c:v>
                </c:pt>
                <c:pt idx="2089">
                  <c:v>8.7428103540741806E-2</c:v>
                </c:pt>
                <c:pt idx="2090">
                  <c:v>8.7598260544404075E-2</c:v>
                </c:pt>
                <c:pt idx="2091">
                  <c:v>8.7768417548066358E-2</c:v>
                </c:pt>
                <c:pt idx="2092">
                  <c:v>8.7939189577043081E-2</c:v>
                </c:pt>
                <c:pt idx="2093">
                  <c:v>8.8110371622896075E-2</c:v>
                </c:pt>
                <c:pt idx="2094">
                  <c:v>8.8281553668749083E-2</c:v>
                </c:pt>
                <c:pt idx="2095">
                  <c:v>8.8452940723040233E-2</c:v>
                </c:pt>
                <c:pt idx="2096">
                  <c:v>8.8624532785769525E-2</c:v>
                </c:pt>
                <c:pt idx="2097">
                  <c:v>8.8796944882251413E-2</c:v>
                </c:pt>
                <c:pt idx="2098">
                  <c:v>8.8969561987171444E-2</c:v>
                </c:pt>
                <c:pt idx="2099">
                  <c:v>8.9142384100529631E-2</c:v>
                </c:pt>
                <c:pt idx="2100">
                  <c:v>8.9315821239202259E-2</c:v>
                </c:pt>
                <c:pt idx="2101">
                  <c:v>8.9489258377874886E-2</c:v>
                </c:pt>
                <c:pt idx="2102">
                  <c:v>8.9662695516547514E-2</c:v>
                </c:pt>
                <c:pt idx="2103">
                  <c:v>8.9836132655220141E-2</c:v>
                </c:pt>
                <c:pt idx="2104">
                  <c:v>9.0009569793892769E-2</c:v>
                </c:pt>
                <c:pt idx="2105">
                  <c:v>9.0183211941003538E-2</c:v>
                </c:pt>
                <c:pt idx="2106">
                  <c:v>9.035726410499062E-2</c:v>
                </c:pt>
                <c:pt idx="2107">
                  <c:v>9.053152127741583E-2</c:v>
                </c:pt>
                <c:pt idx="2108">
                  <c:v>9.0705778449841054E-2</c:v>
                </c:pt>
                <c:pt idx="2109">
                  <c:v>9.0880445639142562E-2</c:v>
                </c:pt>
                <c:pt idx="2110">
                  <c:v>9.1055317836882227E-2</c:v>
                </c:pt>
                <c:pt idx="2111">
                  <c:v>9.1230805059936332E-2</c:v>
                </c:pt>
                <c:pt idx="2112">
                  <c:v>9.1406292282990437E-2</c:v>
                </c:pt>
                <c:pt idx="2113">
                  <c:v>9.1581984514482684E-2</c:v>
                </c:pt>
                <c:pt idx="2114">
                  <c:v>9.1758496779727527E-2</c:v>
                </c:pt>
                <c:pt idx="2115">
                  <c:v>9.1935214053410499E-2</c:v>
                </c:pt>
                <c:pt idx="2116">
                  <c:v>9.2112546352407926E-2</c:v>
                </c:pt>
                <c:pt idx="2117">
                  <c:v>9.2289878651405352E-2</c:v>
                </c:pt>
                <c:pt idx="2118">
                  <c:v>9.2467620967279063E-2</c:v>
                </c:pt>
                <c:pt idx="2119">
                  <c:v>9.264556829159093E-2</c:v>
                </c:pt>
                <c:pt idx="2120">
                  <c:v>9.2823515615902796E-2</c:v>
                </c:pt>
                <c:pt idx="2121">
                  <c:v>9.3001667948652805E-2</c:v>
                </c:pt>
                <c:pt idx="2122">
                  <c:v>9.3180230298279126E-2</c:v>
                </c:pt>
                <c:pt idx="2123">
                  <c:v>9.3358997656343576E-2</c:v>
                </c:pt>
                <c:pt idx="2124">
                  <c:v>9.3537970022846181E-2</c:v>
                </c:pt>
                <c:pt idx="2125">
                  <c:v>9.3717352406225085E-2</c:v>
                </c:pt>
                <c:pt idx="2126">
                  <c:v>9.3896939798042131E-2</c:v>
                </c:pt>
                <c:pt idx="2127">
                  <c:v>9.4077347223611774E-2</c:v>
                </c:pt>
                <c:pt idx="2128">
                  <c:v>9.4257754649181416E-2</c:v>
                </c:pt>
                <c:pt idx="2129">
                  <c:v>9.4438162074751059E-2</c:v>
                </c:pt>
                <c:pt idx="2130">
                  <c:v>9.4618979517196986E-2</c:v>
                </c:pt>
                <c:pt idx="2131">
                  <c:v>9.4799796959642926E-2</c:v>
                </c:pt>
                <c:pt idx="2132">
                  <c:v>9.4980614402088867E-2</c:v>
                </c:pt>
                <c:pt idx="2133">
                  <c:v>9.5161431844534794E-2</c:v>
                </c:pt>
                <c:pt idx="2134">
                  <c:v>9.5342454295418877E-2</c:v>
                </c:pt>
                <c:pt idx="2135">
                  <c:v>9.552347674630296E-2</c:v>
                </c:pt>
                <c:pt idx="2136">
                  <c:v>9.5705114222501483E-2</c:v>
                </c:pt>
                <c:pt idx="2137">
                  <c:v>9.5887161715576291E-2</c:v>
                </c:pt>
                <c:pt idx="2138">
                  <c:v>9.6069209208651099E-2</c:v>
                </c:pt>
                <c:pt idx="2139">
                  <c:v>9.6251461710164049E-2</c:v>
                </c:pt>
                <c:pt idx="2140">
                  <c:v>9.6433919220115155E-2</c:v>
                </c:pt>
                <c:pt idx="2141">
                  <c:v>9.6616581738504417E-2</c:v>
                </c:pt>
                <c:pt idx="2142">
                  <c:v>9.6799654273769964E-2</c:v>
                </c:pt>
                <c:pt idx="2143">
                  <c:v>9.6982931817473653E-2</c:v>
                </c:pt>
                <c:pt idx="2144">
                  <c:v>9.7166414369615497E-2</c:v>
                </c:pt>
                <c:pt idx="2145">
                  <c:v>9.7350101930195498E-2</c:v>
                </c:pt>
                <c:pt idx="2146">
                  <c:v>9.7534199507651784E-2</c:v>
                </c:pt>
                <c:pt idx="2147">
                  <c:v>9.7718297085108069E-2</c:v>
                </c:pt>
                <c:pt idx="2148">
                  <c:v>9.7902394662564354E-2</c:v>
                </c:pt>
                <c:pt idx="2149">
                  <c:v>9.8086697248458796E-2</c:v>
                </c:pt>
                <c:pt idx="2150">
                  <c:v>9.8271204842791379E-2</c:v>
                </c:pt>
                <c:pt idx="2151">
                  <c:v>9.8456122454000261E-2</c:v>
                </c:pt>
                <c:pt idx="2152">
                  <c:v>9.8641245073647285E-2</c:v>
                </c:pt>
                <c:pt idx="2153">
                  <c:v>9.8826572701732465E-2</c:v>
                </c:pt>
                <c:pt idx="2154">
                  <c:v>9.9012105338255788E-2</c:v>
                </c:pt>
                <c:pt idx="2155">
                  <c:v>9.919763797477911E-2</c:v>
                </c:pt>
                <c:pt idx="2156">
                  <c:v>9.9383375619740574E-2</c:v>
                </c:pt>
                <c:pt idx="2157">
                  <c:v>9.9569523281578337E-2</c:v>
                </c:pt>
                <c:pt idx="2158">
                  <c:v>9.9755875951854256E-2</c:v>
                </c:pt>
                <c:pt idx="2159">
                  <c:v>9.9942228622130175E-2</c:v>
                </c:pt>
                <c:pt idx="2160">
                  <c:v>0.10012878630084424</c:v>
                </c:pt>
                <c:pt idx="2161">
                  <c:v>0.10031554898799643</c:v>
                </c:pt>
                <c:pt idx="2162">
                  <c:v>0.10050231167514864</c:v>
                </c:pt>
                <c:pt idx="2163">
                  <c:v>0.10068927937073899</c:v>
                </c:pt>
                <c:pt idx="2164">
                  <c:v>0.10087624706632932</c:v>
                </c:pt>
                <c:pt idx="2165">
                  <c:v>0.10106341977035782</c:v>
                </c:pt>
                <c:pt idx="2166">
                  <c:v>0.10125059247438631</c:v>
                </c:pt>
                <c:pt idx="2167">
                  <c:v>0.10143817519529109</c:v>
                </c:pt>
                <c:pt idx="2168">
                  <c:v>0.10162596292463404</c:v>
                </c:pt>
                <c:pt idx="2169">
                  <c:v>0.10181395566241512</c:v>
                </c:pt>
                <c:pt idx="2170">
                  <c:v>0.1020019484001962</c:v>
                </c:pt>
                <c:pt idx="2171">
                  <c:v>0.10219055616329173</c:v>
                </c:pt>
                <c:pt idx="2172">
                  <c:v>0.1023793689348254</c:v>
                </c:pt>
                <c:pt idx="2173">
                  <c:v>0.10256818170635908</c:v>
                </c:pt>
                <c:pt idx="2174">
                  <c:v>0.1027571994863309</c:v>
                </c:pt>
                <c:pt idx="2175">
                  <c:v>0.10294642227474086</c:v>
                </c:pt>
                <c:pt idx="2176">
                  <c:v>0.10313605508002714</c:v>
                </c:pt>
                <c:pt idx="2177">
                  <c:v>0.10332568788531341</c:v>
                </c:pt>
                <c:pt idx="2178">
                  <c:v>0.10351552569903781</c:v>
                </c:pt>
                <c:pt idx="2179">
                  <c:v>0.10370556852120037</c:v>
                </c:pt>
                <c:pt idx="2180">
                  <c:v>0.10389643137711553</c:v>
                </c:pt>
                <c:pt idx="2181">
                  <c:v>0.10408749924146883</c:v>
                </c:pt>
                <c:pt idx="2182">
                  <c:v>0.10427877211426027</c:v>
                </c:pt>
                <c:pt idx="2183">
                  <c:v>0.10447004498705173</c:v>
                </c:pt>
                <c:pt idx="2184">
                  <c:v>0.10466131785984317</c:v>
                </c:pt>
                <c:pt idx="2185">
                  <c:v>0.10485300074951093</c:v>
                </c:pt>
                <c:pt idx="2186">
                  <c:v>0.10504509365605495</c:v>
                </c:pt>
                <c:pt idx="2187">
                  <c:v>0.10523739157103712</c:v>
                </c:pt>
                <c:pt idx="2188">
                  <c:v>0.1054296894860193</c:v>
                </c:pt>
                <c:pt idx="2189">
                  <c:v>0.10562219240943962</c:v>
                </c:pt>
                <c:pt idx="2190">
                  <c:v>0.10581490034129809</c:v>
                </c:pt>
                <c:pt idx="2191">
                  <c:v>0.10600781328159471</c:v>
                </c:pt>
                <c:pt idx="2192">
                  <c:v>0.10620134124720577</c:v>
                </c:pt>
                <c:pt idx="2193">
                  <c:v>0.10639507422125498</c:v>
                </c:pt>
                <c:pt idx="2194">
                  <c:v>0.10658880719530418</c:v>
                </c:pt>
                <c:pt idx="2195">
                  <c:v>0.10678274517779154</c:v>
                </c:pt>
                <c:pt idx="2196">
                  <c:v>0.10697688816871705</c:v>
                </c:pt>
                <c:pt idx="2197">
                  <c:v>0.10717144117651885</c:v>
                </c:pt>
                <c:pt idx="2198">
                  <c:v>0.1073661991927588</c:v>
                </c:pt>
                <c:pt idx="2199">
                  <c:v>0.10756157223431319</c:v>
                </c:pt>
                <c:pt idx="2200">
                  <c:v>0.10775715028430573</c:v>
                </c:pt>
                <c:pt idx="2201">
                  <c:v>0.10795293334273642</c:v>
                </c:pt>
                <c:pt idx="2202">
                  <c:v>0.1081495364349197</c:v>
                </c:pt>
                <c:pt idx="2203">
                  <c:v>0.10834634453554112</c:v>
                </c:pt>
                <c:pt idx="2204">
                  <c:v>0.10854356265303886</c:v>
                </c:pt>
                <c:pt idx="2205">
                  <c:v>0.10874119078741286</c:v>
                </c:pt>
                <c:pt idx="2206">
                  <c:v>0.10893922893866316</c:v>
                </c:pt>
                <c:pt idx="2207">
                  <c:v>0.1091378821152279</c:v>
                </c:pt>
                <c:pt idx="2208">
                  <c:v>0.10933653529179264</c:v>
                </c:pt>
                <c:pt idx="2209">
                  <c:v>0.10953539347679553</c:v>
                </c:pt>
                <c:pt idx="2210">
                  <c:v>0.10973425166179843</c:v>
                </c:pt>
                <c:pt idx="2211">
                  <c:v>0.10993331485523947</c:v>
                </c:pt>
                <c:pt idx="2212">
                  <c:v>0.11013237804868051</c:v>
                </c:pt>
                <c:pt idx="2213">
                  <c:v>0.11033226127587414</c:v>
                </c:pt>
                <c:pt idx="2214">
                  <c:v>0.11053234951150592</c:v>
                </c:pt>
                <c:pt idx="2215">
                  <c:v>0.11073264275557584</c:v>
                </c:pt>
                <c:pt idx="2216">
                  <c:v>0.11093355102496022</c:v>
                </c:pt>
                <c:pt idx="2217">
                  <c:v>0.11113445929434458</c:v>
                </c:pt>
                <c:pt idx="2218">
                  <c:v>0.11133536756372896</c:v>
                </c:pt>
                <c:pt idx="2219">
                  <c:v>0.11153648084155147</c:v>
                </c:pt>
                <c:pt idx="2220">
                  <c:v>0.11173759411937399</c:v>
                </c:pt>
                <c:pt idx="2221">
                  <c:v>0.11193891240563465</c:v>
                </c:pt>
                <c:pt idx="2222">
                  <c:v>0.11214064070877161</c:v>
                </c:pt>
                <c:pt idx="2223">
                  <c:v>0.11234236901190858</c:v>
                </c:pt>
                <c:pt idx="2224">
                  <c:v>0.11254430232348368</c:v>
                </c:pt>
                <c:pt idx="2225">
                  <c:v>0.11274644064349694</c:v>
                </c:pt>
                <c:pt idx="2226">
                  <c:v>0.11294919398882464</c:v>
                </c:pt>
                <c:pt idx="2227">
                  <c:v>0.11315194733415232</c:v>
                </c:pt>
                <c:pt idx="2228">
                  <c:v>0.11335490568791816</c:v>
                </c:pt>
                <c:pt idx="2229">
                  <c:v>0.11355786404168398</c:v>
                </c:pt>
                <c:pt idx="2230">
                  <c:v>0.11376102740388798</c:v>
                </c:pt>
                <c:pt idx="2231">
                  <c:v>0.11396419076609196</c:v>
                </c:pt>
                <c:pt idx="2232">
                  <c:v>0.11416735412829594</c:v>
                </c:pt>
                <c:pt idx="2233">
                  <c:v>0.11437072249893807</c:v>
                </c:pt>
                <c:pt idx="2234">
                  <c:v>0.11457429587801835</c:v>
                </c:pt>
                <c:pt idx="2235">
                  <c:v>0.11477827927397492</c:v>
                </c:pt>
                <c:pt idx="2236">
                  <c:v>0.11498226266993151</c:v>
                </c:pt>
                <c:pt idx="2237">
                  <c:v>0.11518645107432625</c:v>
                </c:pt>
                <c:pt idx="2238">
                  <c:v>0.11539084448715911</c:v>
                </c:pt>
                <c:pt idx="2239">
                  <c:v>0.11559523789999199</c:v>
                </c:pt>
                <c:pt idx="2240">
                  <c:v>0.11579963131282486</c:v>
                </c:pt>
                <c:pt idx="2241">
                  <c:v>0.11600422973409588</c:v>
                </c:pt>
                <c:pt idx="2242">
                  <c:v>0.11620923817224321</c:v>
                </c:pt>
                <c:pt idx="2243">
                  <c:v>0.11641445161882867</c:v>
                </c:pt>
                <c:pt idx="2244">
                  <c:v>0.11662028009072857</c:v>
                </c:pt>
                <c:pt idx="2245">
                  <c:v>0.11682651857950475</c:v>
                </c:pt>
                <c:pt idx="2246">
                  <c:v>0.11703316708515724</c:v>
                </c:pt>
                <c:pt idx="2247">
                  <c:v>0.11723981559080972</c:v>
                </c:pt>
                <c:pt idx="2248">
                  <c:v>0.1174468741133385</c:v>
                </c:pt>
                <c:pt idx="2249">
                  <c:v>0.11765393263586728</c:v>
                </c:pt>
                <c:pt idx="2250">
                  <c:v>0.11786181119214865</c:v>
                </c:pt>
                <c:pt idx="2251">
                  <c:v>0.11807030477374447</c:v>
                </c:pt>
                <c:pt idx="2252">
                  <c:v>0.1182787983553403</c:v>
                </c:pt>
                <c:pt idx="2253">
                  <c:v>0.11848749694537426</c:v>
                </c:pt>
                <c:pt idx="2254">
                  <c:v>0.11869640054384639</c:v>
                </c:pt>
                <c:pt idx="2255">
                  <c:v>0.11890571415919481</c:v>
                </c:pt>
                <c:pt idx="2256">
                  <c:v>0.11911502777454322</c:v>
                </c:pt>
                <c:pt idx="2257">
                  <c:v>0.11932516142364423</c:v>
                </c:pt>
                <c:pt idx="2258">
                  <c:v>0.11953591009805967</c:v>
                </c:pt>
                <c:pt idx="2259">
                  <c:v>0.11974809383154213</c:v>
                </c:pt>
                <c:pt idx="2260">
                  <c:v>0.11996068758190088</c:v>
                </c:pt>
                <c:pt idx="2261">
                  <c:v>0.12017348634069781</c:v>
                </c:pt>
                <c:pt idx="2262">
                  <c:v>0.12038690012480915</c:v>
                </c:pt>
                <c:pt idx="2263">
                  <c:v>0.12060051891735867</c:v>
                </c:pt>
                <c:pt idx="2264">
                  <c:v>0.12081495774366076</c:v>
                </c:pt>
                <c:pt idx="2265">
                  <c:v>0.12102960157840099</c:v>
                </c:pt>
                <c:pt idx="2266">
                  <c:v>0.12124465543001753</c:v>
                </c:pt>
                <c:pt idx="2267">
                  <c:v>0.12145970928163406</c:v>
                </c:pt>
                <c:pt idx="2268">
                  <c:v>0.12167496814168875</c:v>
                </c:pt>
                <c:pt idx="2269">
                  <c:v>0.12189022700174344</c:v>
                </c:pt>
                <c:pt idx="2270">
                  <c:v>0.12210589587867443</c:v>
                </c:pt>
                <c:pt idx="2271">
                  <c:v>0.12232176976404355</c:v>
                </c:pt>
                <c:pt idx="2272">
                  <c:v>0.1225386686916034</c:v>
                </c:pt>
                <c:pt idx="2273">
                  <c:v>0.12275597763603954</c:v>
                </c:pt>
                <c:pt idx="2274">
                  <c:v>0.12297451663110458</c:v>
                </c:pt>
                <c:pt idx="2275">
                  <c:v>0.1231934656430459</c:v>
                </c:pt>
                <c:pt idx="2276">
                  <c:v>0.12341241465498723</c:v>
                </c:pt>
                <c:pt idx="2277">
                  <c:v>0.12363177368380485</c:v>
                </c:pt>
                <c:pt idx="2278">
                  <c:v>0.12385154272949876</c:v>
                </c:pt>
                <c:pt idx="2279">
                  <c:v>0.12407172179206898</c:v>
                </c:pt>
                <c:pt idx="2280">
                  <c:v>0.12429210586307736</c:v>
                </c:pt>
                <c:pt idx="2281">
                  <c:v>0.12451269494252387</c:v>
                </c:pt>
                <c:pt idx="2282">
                  <c:v>0.12473348903040854</c:v>
                </c:pt>
                <c:pt idx="2283">
                  <c:v>0.12495469313516948</c:v>
                </c:pt>
                <c:pt idx="2284">
                  <c:v>0.12517610224836859</c:v>
                </c:pt>
                <c:pt idx="2285">
                  <c:v>0.12539751136156768</c:v>
                </c:pt>
                <c:pt idx="2286">
                  <c:v>0.12561892047476678</c:v>
                </c:pt>
                <c:pt idx="2287">
                  <c:v>0.12584135463015661</c:v>
                </c:pt>
                <c:pt idx="2288">
                  <c:v>0.12606419880242273</c:v>
                </c:pt>
                <c:pt idx="2289">
                  <c:v>0.12628724798312702</c:v>
                </c:pt>
                <c:pt idx="2290">
                  <c:v>0.12651050217226942</c:v>
                </c:pt>
                <c:pt idx="2291">
                  <c:v>0.12673416637828813</c:v>
                </c:pt>
                <c:pt idx="2292">
                  <c:v>0.12695803559274502</c:v>
                </c:pt>
                <c:pt idx="2293">
                  <c:v>0.12718272484095447</c:v>
                </c:pt>
                <c:pt idx="2294">
                  <c:v>0.12740741408916395</c:v>
                </c:pt>
                <c:pt idx="2295">
                  <c:v>0.12763230834581155</c:v>
                </c:pt>
                <c:pt idx="2296">
                  <c:v>0.12785720260245914</c:v>
                </c:pt>
                <c:pt idx="2297">
                  <c:v>0.12808230186754491</c:v>
                </c:pt>
                <c:pt idx="2298">
                  <c:v>0.12830740113263067</c:v>
                </c:pt>
                <c:pt idx="2299">
                  <c:v>0.12853291041459272</c:v>
                </c:pt>
                <c:pt idx="2300">
                  <c:v>0.12875862470499291</c:v>
                </c:pt>
                <c:pt idx="2301">
                  <c:v>0.12898474901226939</c:v>
                </c:pt>
                <c:pt idx="2302">
                  <c:v>0.12921148834486032</c:v>
                </c:pt>
                <c:pt idx="2303">
                  <c:v>0.12943863769432754</c:v>
                </c:pt>
                <c:pt idx="2304">
                  <c:v>0.12966578704379475</c:v>
                </c:pt>
                <c:pt idx="2305">
                  <c:v>0.12989314140170011</c:v>
                </c:pt>
                <c:pt idx="2306">
                  <c:v>0.13012070076804363</c:v>
                </c:pt>
                <c:pt idx="2307">
                  <c:v>0.1303484651428253</c:v>
                </c:pt>
                <c:pt idx="2308">
                  <c:v>0.13057622951760697</c:v>
                </c:pt>
                <c:pt idx="2309">
                  <c:v>0.13080440390926493</c:v>
                </c:pt>
                <c:pt idx="2310">
                  <c:v>0.13103298831779919</c:v>
                </c:pt>
                <c:pt idx="2311">
                  <c:v>0.13126218775164789</c:v>
                </c:pt>
                <c:pt idx="2312">
                  <c:v>0.13149138718549658</c:v>
                </c:pt>
                <c:pt idx="2313">
                  <c:v>0.13172079162778344</c:v>
                </c:pt>
                <c:pt idx="2314">
                  <c:v>0.13195019607007027</c:v>
                </c:pt>
                <c:pt idx="2315">
                  <c:v>0.13217960051235714</c:v>
                </c:pt>
                <c:pt idx="2316">
                  <c:v>0.13240920996308211</c:v>
                </c:pt>
                <c:pt idx="2317">
                  <c:v>0.13263902442224526</c:v>
                </c:pt>
                <c:pt idx="2318">
                  <c:v>0.13286883888140841</c:v>
                </c:pt>
                <c:pt idx="2319">
                  <c:v>0.13309926836588598</c:v>
                </c:pt>
                <c:pt idx="2320">
                  <c:v>0.13333010786723987</c:v>
                </c:pt>
                <c:pt idx="2321">
                  <c:v>0.13356176740234632</c:v>
                </c:pt>
                <c:pt idx="2322">
                  <c:v>0.1337934269374528</c:v>
                </c:pt>
                <c:pt idx="2323">
                  <c:v>0.13402590650631185</c:v>
                </c:pt>
                <c:pt idx="2324">
                  <c:v>0.13425859108360905</c:v>
                </c:pt>
                <c:pt idx="2325">
                  <c:v>0.13449127566090624</c:v>
                </c:pt>
                <c:pt idx="2326">
                  <c:v>0.13472457526351789</c:v>
                </c:pt>
                <c:pt idx="2327">
                  <c:v>0.13495828488300582</c:v>
                </c:pt>
                <c:pt idx="2328">
                  <c:v>0.13519199450249378</c:v>
                </c:pt>
                <c:pt idx="2329">
                  <c:v>0.13542611413885802</c:v>
                </c:pt>
                <c:pt idx="2330">
                  <c:v>0.13566023377522224</c:v>
                </c:pt>
                <c:pt idx="2331">
                  <c:v>0.13589455842002462</c:v>
                </c:pt>
                <c:pt idx="2332">
                  <c:v>0.1361292930817033</c:v>
                </c:pt>
                <c:pt idx="2333">
                  <c:v>0.13636423275182014</c:v>
                </c:pt>
                <c:pt idx="2334">
                  <c:v>0.13660081248944214</c:v>
                </c:pt>
                <c:pt idx="2335">
                  <c:v>0.13683841726925489</c:v>
                </c:pt>
                <c:pt idx="2336">
                  <c:v>0.13707622705750575</c:v>
                </c:pt>
                <c:pt idx="2337">
                  <c:v>0.13731403684575663</c:v>
                </c:pt>
                <c:pt idx="2338">
                  <c:v>0.13755266666776009</c:v>
                </c:pt>
                <c:pt idx="2339">
                  <c:v>0.13779211652351614</c:v>
                </c:pt>
                <c:pt idx="2340">
                  <c:v>0.13803156637927219</c:v>
                </c:pt>
                <c:pt idx="2341">
                  <c:v>0.13827142625190456</c:v>
                </c:pt>
                <c:pt idx="2342">
                  <c:v>0.13851190114985137</c:v>
                </c:pt>
                <c:pt idx="2343">
                  <c:v>0.13875278606467448</c:v>
                </c:pt>
                <c:pt idx="2344">
                  <c:v>0.13899408099637386</c:v>
                </c:pt>
                <c:pt idx="2345">
                  <c:v>0.13923537592807325</c:v>
                </c:pt>
                <c:pt idx="2346">
                  <c:v>0.13947687586821081</c:v>
                </c:pt>
                <c:pt idx="2347">
                  <c:v>0.13971837580834834</c:v>
                </c:pt>
                <c:pt idx="2348">
                  <c:v>0.13996028576536215</c:v>
                </c:pt>
                <c:pt idx="2349">
                  <c:v>0.14020301575612859</c:v>
                </c:pt>
                <c:pt idx="2350">
                  <c:v>0.14044800083971462</c:v>
                </c:pt>
                <c:pt idx="2351">
                  <c:v>0.14069360094861511</c:v>
                </c:pt>
                <c:pt idx="2352">
                  <c:v>0.14093940606595373</c:v>
                </c:pt>
                <c:pt idx="2353">
                  <c:v>0.14118541619173053</c:v>
                </c:pt>
                <c:pt idx="2354">
                  <c:v>0.1414314263175073</c:v>
                </c:pt>
                <c:pt idx="2355">
                  <c:v>0.14167743644328409</c:v>
                </c:pt>
                <c:pt idx="2356">
                  <c:v>0.141923651577499</c:v>
                </c:pt>
                <c:pt idx="2357">
                  <c:v>0.14217007172015211</c:v>
                </c:pt>
                <c:pt idx="2358">
                  <c:v>0.14241649186280519</c:v>
                </c:pt>
                <c:pt idx="2359">
                  <c:v>0.14266332202233456</c:v>
                </c:pt>
                <c:pt idx="2360">
                  <c:v>0.14291035719030207</c:v>
                </c:pt>
                <c:pt idx="2361">
                  <c:v>0.14315780237514589</c:v>
                </c:pt>
                <c:pt idx="2362">
                  <c:v>0.14340524755998968</c:v>
                </c:pt>
                <c:pt idx="2363">
                  <c:v>0.1436526927448335</c:v>
                </c:pt>
                <c:pt idx="2364">
                  <c:v>0.14390095796342989</c:v>
                </c:pt>
                <c:pt idx="2365">
                  <c:v>0.14414942819046445</c:v>
                </c:pt>
                <c:pt idx="2366">
                  <c:v>0.14439810342593712</c:v>
                </c:pt>
                <c:pt idx="2367">
                  <c:v>0.14464718867828613</c:v>
                </c:pt>
                <c:pt idx="2368">
                  <c:v>0.14489627393063512</c:v>
                </c:pt>
                <c:pt idx="2369">
                  <c:v>0.14514576919986039</c:v>
                </c:pt>
                <c:pt idx="2370">
                  <c:v>0.14539546947752383</c:v>
                </c:pt>
                <c:pt idx="2371">
                  <c:v>0.14564537476362541</c:v>
                </c:pt>
                <c:pt idx="2372">
                  <c:v>0.14589528004972699</c:v>
                </c:pt>
                <c:pt idx="2373">
                  <c:v>0.14614539034426671</c:v>
                </c:pt>
                <c:pt idx="2374">
                  <c:v>0.14639570564724458</c:v>
                </c:pt>
                <c:pt idx="2375">
                  <c:v>0.14664622595866059</c:v>
                </c:pt>
                <c:pt idx="2376">
                  <c:v>0.14689715628695291</c:v>
                </c:pt>
                <c:pt idx="2377">
                  <c:v>0.1471480866152452</c:v>
                </c:pt>
                <c:pt idx="2378">
                  <c:v>0.14739922195197569</c:v>
                </c:pt>
                <c:pt idx="2379">
                  <c:v>0.14765035728870615</c:v>
                </c:pt>
                <c:pt idx="2380">
                  <c:v>0.14790169763387476</c:v>
                </c:pt>
                <c:pt idx="2381">
                  <c:v>0.1481532429874815</c:v>
                </c:pt>
                <c:pt idx="2382">
                  <c:v>0.14840499334952642</c:v>
                </c:pt>
                <c:pt idx="2383">
                  <c:v>0.14865674371157131</c:v>
                </c:pt>
                <c:pt idx="2384">
                  <c:v>0.14890869908205437</c:v>
                </c:pt>
                <c:pt idx="2385">
                  <c:v>0.14916085946097557</c:v>
                </c:pt>
                <c:pt idx="2386">
                  <c:v>0.14941322484833491</c:v>
                </c:pt>
                <c:pt idx="2387">
                  <c:v>0.14966559023569428</c:v>
                </c:pt>
                <c:pt idx="2388">
                  <c:v>0.14991795562305363</c:v>
                </c:pt>
                <c:pt idx="2389">
                  <c:v>0.15017052601885111</c:v>
                </c:pt>
                <c:pt idx="2390">
                  <c:v>0.15042309641464863</c:v>
                </c:pt>
                <c:pt idx="2391">
                  <c:v>0.15067587181888425</c:v>
                </c:pt>
                <c:pt idx="2392">
                  <c:v>0.15092885223155802</c:v>
                </c:pt>
                <c:pt idx="2393">
                  <c:v>0.15118183264423182</c:v>
                </c:pt>
                <c:pt idx="2394">
                  <c:v>0.15143501806534373</c:v>
                </c:pt>
                <c:pt idx="2395">
                  <c:v>0.15168820348645565</c:v>
                </c:pt>
                <c:pt idx="2396">
                  <c:v>0.15194241394975833</c:v>
                </c:pt>
                <c:pt idx="2397">
                  <c:v>0.15219703442993732</c:v>
                </c:pt>
                <c:pt idx="2398">
                  <c:v>0.15245185991855439</c:v>
                </c:pt>
                <c:pt idx="2399">
                  <c:v>0.15270689041560967</c:v>
                </c:pt>
                <c:pt idx="2400">
                  <c:v>0.15296212592110306</c:v>
                </c:pt>
                <c:pt idx="2401">
                  <c:v>0.15321859147722536</c:v>
                </c:pt>
                <c:pt idx="2402">
                  <c:v>0.1534752620417858</c:v>
                </c:pt>
                <c:pt idx="2403">
                  <c:v>0.15373213761478438</c:v>
                </c:pt>
                <c:pt idx="2404">
                  <c:v>0.15398921819622113</c:v>
                </c:pt>
                <c:pt idx="2405">
                  <c:v>0.154246503786096</c:v>
                </c:pt>
                <c:pt idx="2406">
                  <c:v>0.15450440440128532</c:v>
                </c:pt>
                <c:pt idx="2407">
                  <c:v>0.15476292004178907</c:v>
                </c:pt>
                <c:pt idx="2408">
                  <c:v>0.15502164069073099</c:v>
                </c:pt>
                <c:pt idx="2409">
                  <c:v>0.15528077135654916</c:v>
                </c:pt>
                <c:pt idx="2410">
                  <c:v>0.15554092706455813</c:v>
                </c:pt>
                <c:pt idx="2411">
                  <c:v>0.15580128778100522</c:v>
                </c:pt>
                <c:pt idx="2412">
                  <c:v>0.1560616484974523</c:v>
                </c:pt>
                <c:pt idx="2413">
                  <c:v>0.15632221422233752</c:v>
                </c:pt>
                <c:pt idx="2414">
                  <c:v>0.15658277994722278</c:v>
                </c:pt>
                <c:pt idx="2415">
                  <c:v>0.15684375568898432</c:v>
                </c:pt>
                <c:pt idx="2416">
                  <c:v>0.157104936439184</c:v>
                </c:pt>
                <c:pt idx="2417">
                  <c:v>0.15736734724001256</c:v>
                </c:pt>
                <c:pt idx="2418">
                  <c:v>0.15762996304927926</c:v>
                </c:pt>
                <c:pt idx="2419">
                  <c:v>0.15789257885854599</c:v>
                </c:pt>
                <c:pt idx="2420">
                  <c:v>0.15815560468468901</c:v>
                </c:pt>
                <c:pt idx="2421">
                  <c:v>0.1584190405277083</c:v>
                </c:pt>
                <c:pt idx="2422">
                  <c:v>0.15868288638760386</c:v>
                </c:pt>
                <c:pt idx="2423">
                  <c:v>0.15894693725593761</c:v>
                </c:pt>
                <c:pt idx="2424">
                  <c:v>0.15921098812427137</c:v>
                </c:pt>
                <c:pt idx="2425">
                  <c:v>0.15947544900948141</c:v>
                </c:pt>
                <c:pt idx="2426">
                  <c:v>0.15974011490312956</c:v>
                </c:pt>
                <c:pt idx="2427">
                  <c:v>0.16000478079677774</c:v>
                </c:pt>
                <c:pt idx="2428">
                  <c:v>0.16026965169886409</c:v>
                </c:pt>
                <c:pt idx="2429">
                  <c:v>0.16053452260095041</c:v>
                </c:pt>
                <c:pt idx="2430">
                  <c:v>0.16080062355366564</c:v>
                </c:pt>
                <c:pt idx="2431">
                  <c:v>0.16106672450638085</c:v>
                </c:pt>
                <c:pt idx="2432">
                  <c:v>0.16133323547597236</c:v>
                </c:pt>
                <c:pt idx="2433">
                  <c:v>0.16159995145400202</c:v>
                </c:pt>
                <c:pt idx="2434">
                  <c:v>0.16186687244046982</c:v>
                </c:pt>
                <c:pt idx="2435">
                  <c:v>0.16213440845225208</c:v>
                </c:pt>
                <c:pt idx="2436">
                  <c:v>0.16240194446403433</c:v>
                </c:pt>
                <c:pt idx="2437">
                  <c:v>0.16266989049269287</c:v>
                </c:pt>
                <c:pt idx="2438">
                  <c:v>0.16293804152978955</c:v>
                </c:pt>
                <c:pt idx="2439">
                  <c:v>0.1632063975753244</c:v>
                </c:pt>
                <c:pt idx="2440">
                  <c:v>0.16347516363773551</c:v>
                </c:pt>
                <c:pt idx="2441">
                  <c:v>0.16374515975077553</c:v>
                </c:pt>
                <c:pt idx="2442">
                  <c:v>0.16401515586381554</c:v>
                </c:pt>
                <c:pt idx="2443">
                  <c:v>0.1642853569852937</c:v>
                </c:pt>
                <c:pt idx="2444">
                  <c:v>0.16455596812364814</c:v>
                </c:pt>
                <c:pt idx="2445">
                  <c:v>0.1648269892788789</c:v>
                </c:pt>
                <c:pt idx="2446">
                  <c:v>0.1650982154425478</c:v>
                </c:pt>
                <c:pt idx="2447">
                  <c:v>0.16536985162309301</c:v>
                </c:pt>
                <c:pt idx="2448">
                  <c:v>0.16564210282895264</c:v>
                </c:pt>
                <c:pt idx="2449">
                  <c:v>0.16591455904325042</c:v>
                </c:pt>
                <c:pt idx="2450">
                  <c:v>0.16618722026598634</c:v>
                </c:pt>
                <c:pt idx="2451">
                  <c:v>0.16646008649716043</c:v>
                </c:pt>
                <c:pt idx="2452">
                  <c:v>0.16673397777052523</c:v>
                </c:pt>
                <c:pt idx="2453">
                  <c:v>0.16700827906076635</c:v>
                </c:pt>
                <c:pt idx="2454">
                  <c:v>0.16728299036788374</c:v>
                </c:pt>
                <c:pt idx="2455">
                  <c:v>0.16755770167500117</c:v>
                </c:pt>
                <c:pt idx="2456">
                  <c:v>0.16783282299899485</c:v>
                </c:pt>
                <c:pt idx="2457">
                  <c:v>0.1681081493314267</c:v>
                </c:pt>
                <c:pt idx="2458">
                  <c:v>0.16838429569761112</c:v>
                </c:pt>
                <c:pt idx="2459">
                  <c:v>0.16866146710598628</c:v>
                </c:pt>
                <c:pt idx="2460">
                  <c:v>0.16893863851436147</c:v>
                </c:pt>
                <c:pt idx="2461">
                  <c:v>0.16921724498180368</c:v>
                </c:pt>
                <c:pt idx="2462">
                  <c:v>0.16949605645768404</c:v>
                </c:pt>
                <c:pt idx="2463">
                  <c:v>0.16977507294200253</c:v>
                </c:pt>
                <c:pt idx="2464">
                  <c:v>0.17005470445163545</c:v>
                </c:pt>
                <c:pt idx="2465">
                  <c:v>0.17033454096970654</c:v>
                </c:pt>
                <c:pt idx="2466">
                  <c:v>0.17061458249621575</c:v>
                </c:pt>
                <c:pt idx="2467">
                  <c:v>0.17089462402272498</c:v>
                </c:pt>
                <c:pt idx="2468">
                  <c:v>0.17117487055767236</c:v>
                </c:pt>
                <c:pt idx="2469">
                  <c:v>0.17145532210105788</c:v>
                </c:pt>
                <c:pt idx="2470">
                  <c:v>0.17173618366131968</c:v>
                </c:pt>
                <c:pt idx="2471">
                  <c:v>0.17201786525533411</c:v>
                </c:pt>
                <c:pt idx="2472">
                  <c:v>0.17229975185778665</c:v>
                </c:pt>
                <c:pt idx="2473">
                  <c:v>0.17258163846023922</c:v>
                </c:pt>
                <c:pt idx="2474">
                  <c:v>0.17286373007112993</c:v>
                </c:pt>
                <c:pt idx="2475">
                  <c:v>0.17314602669045878</c:v>
                </c:pt>
                <c:pt idx="2476">
                  <c:v>0.17342934835197837</c:v>
                </c:pt>
                <c:pt idx="2477">
                  <c:v>0.17371308003037425</c:v>
                </c:pt>
                <c:pt idx="2478">
                  <c:v>0.1739970167172083</c:v>
                </c:pt>
                <c:pt idx="2479">
                  <c:v>0.17428095340404234</c:v>
                </c:pt>
                <c:pt idx="2480">
                  <c:v>0.17456489009087639</c:v>
                </c:pt>
                <c:pt idx="2481">
                  <c:v>0.17484882677771041</c:v>
                </c:pt>
                <c:pt idx="2482">
                  <c:v>0.1751329684729826</c:v>
                </c:pt>
                <c:pt idx="2483">
                  <c:v>0.1754173151766929</c:v>
                </c:pt>
                <c:pt idx="2484">
                  <c:v>0.1757024819141558</c:v>
                </c:pt>
                <c:pt idx="2485">
                  <c:v>0.17598887870224761</c:v>
                </c:pt>
                <c:pt idx="2486">
                  <c:v>0.17627527549033939</c:v>
                </c:pt>
                <c:pt idx="2487">
                  <c:v>0.17656208229530748</c:v>
                </c:pt>
                <c:pt idx="2488">
                  <c:v>0.17685011915090446</c:v>
                </c:pt>
                <c:pt idx="2489">
                  <c:v>0.17713897604025403</c:v>
                </c:pt>
                <c:pt idx="2490">
                  <c:v>0.17742803793804174</c:v>
                </c:pt>
                <c:pt idx="2491">
                  <c:v>0.17771730484426759</c:v>
                </c:pt>
                <c:pt idx="2492">
                  <c:v>0.17800739178424604</c:v>
                </c:pt>
                <c:pt idx="2493">
                  <c:v>0.17829768373266264</c:v>
                </c:pt>
                <c:pt idx="2494">
                  <c:v>0.17858879571483183</c:v>
                </c:pt>
                <c:pt idx="2495">
                  <c:v>0.17888093273919176</c:v>
                </c:pt>
                <c:pt idx="2496">
                  <c:v>0.17917347978042797</c:v>
                </c:pt>
                <c:pt idx="2497">
                  <c:v>0.17946684685541678</c:v>
                </c:pt>
                <c:pt idx="2498">
                  <c:v>0.17976082895572004</c:v>
                </c:pt>
                <c:pt idx="2499">
                  <c:v>0.18005481105602328</c:v>
                </c:pt>
                <c:pt idx="2500">
                  <c:v>0.18034879315632651</c:v>
                </c:pt>
                <c:pt idx="2501">
                  <c:v>0.18064298026506792</c:v>
                </c:pt>
                <c:pt idx="2502">
                  <c:v>0.18093716737380935</c:v>
                </c:pt>
                <c:pt idx="2503">
                  <c:v>0.18123135448255076</c:v>
                </c:pt>
                <c:pt idx="2504">
                  <c:v>0.18152615661660659</c:v>
                </c:pt>
                <c:pt idx="2505">
                  <c:v>0.18182136876753871</c:v>
                </c:pt>
                <c:pt idx="2506">
                  <c:v>0.182116785926909</c:v>
                </c:pt>
                <c:pt idx="2507">
                  <c:v>0.18241220308627926</c:v>
                </c:pt>
                <c:pt idx="2508">
                  <c:v>0.18270762024564952</c:v>
                </c:pt>
                <c:pt idx="2509">
                  <c:v>0.18300365243033426</c:v>
                </c:pt>
                <c:pt idx="2510">
                  <c:v>0.18329988962345711</c:v>
                </c:pt>
                <c:pt idx="2511">
                  <c:v>0.18359674184189442</c:v>
                </c:pt>
                <c:pt idx="2512">
                  <c:v>0.18389420908564616</c:v>
                </c:pt>
                <c:pt idx="2513">
                  <c:v>0.18419249636315052</c:v>
                </c:pt>
                <c:pt idx="2514">
                  <c:v>0.18449078364065485</c:v>
                </c:pt>
                <c:pt idx="2515">
                  <c:v>0.18478927592659736</c:v>
                </c:pt>
                <c:pt idx="2516">
                  <c:v>0.18508858824629243</c:v>
                </c:pt>
                <c:pt idx="2517">
                  <c:v>0.18538831058286381</c:v>
                </c:pt>
                <c:pt idx="2518">
                  <c:v>0.18568823792787334</c:v>
                </c:pt>
                <c:pt idx="2519">
                  <c:v>0.18598939532351175</c:v>
                </c:pt>
                <c:pt idx="2520">
                  <c:v>0.1862907577275883</c:v>
                </c:pt>
                <c:pt idx="2521">
                  <c:v>0.18659294016541741</c:v>
                </c:pt>
                <c:pt idx="2522">
                  <c:v>0.18689532761168473</c:v>
                </c:pt>
                <c:pt idx="2523">
                  <c:v>0.18719792006639016</c:v>
                </c:pt>
                <c:pt idx="2524">
                  <c:v>0.18750112754641005</c:v>
                </c:pt>
                <c:pt idx="2525">
                  <c:v>0.18780433502642993</c:v>
                </c:pt>
                <c:pt idx="2526">
                  <c:v>0.1881087725570787</c:v>
                </c:pt>
                <c:pt idx="2527">
                  <c:v>0.18841321008772746</c:v>
                </c:pt>
                <c:pt idx="2528">
                  <c:v>0.18871867266056697</c:v>
                </c:pt>
                <c:pt idx="2529">
                  <c:v>0.18902495526715907</c:v>
                </c:pt>
                <c:pt idx="2530">
                  <c:v>0.18933144288218928</c:v>
                </c:pt>
                <c:pt idx="2531">
                  <c:v>0.18963834051409581</c:v>
                </c:pt>
                <c:pt idx="2532">
                  <c:v>0.18994605817975491</c:v>
                </c:pt>
                <c:pt idx="2533">
                  <c:v>0.19025377584541403</c:v>
                </c:pt>
                <c:pt idx="2534">
                  <c:v>0.1905616985195113</c:v>
                </c:pt>
                <c:pt idx="2535">
                  <c:v>0.19086982620204671</c:v>
                </c:pt>
                <c:pt idx="2536">
                  <c:v>0.19117795388458211</c:v>
                </c:pt>
                <c:pt idx="2537">
                  <c:v>0.19148628657555569</c:v>
                </c:pt>
                <c:pt idx="2538">
                  <c:v>0.19179502928340555</c:v>
                </c:pt>
                <c:pt idx="2539">
                  <c:v>0.19210377199125542</c:v>
                </c:pt>
                <c:pt idx="2540">
                  <c:v>0.19241333473285785</c:v>
                </c:pt>
                <c:pt idx="2541">
                  <c:v>0.19272330749133662</c:v>
                </c:pt>
                <c:pt idx="2542">
                  <c:v>0.19303328024981536</c:v>
                </c:pt>
                <c:pt idx="2543">
                  <c:v>0.19334366302517042</c:v>
                </c:pt>
                <c:pt idx="2544">
                  <c:v>0.19365404580052545</c:v>
                </c:pt>
                <c:pt idx="2545">
                  <c:v>0.19396463358431865</c:v>
                </c:pt>
                <c:pt idx="2546">
                  <c:v>0.19427542637654996</c:v>
                </c:pt>
                <c:pt idx="2547">
                  <c:v>0.19458662918565756</c:v>
                </c:pt>
                <c:pt idx="2548">
                  <c:v>0.19489803700320332</c:v>
                </c:pt>
                <c:pt idx="2549">
                  <c:v>0.19520964982918723</c:v>
                </c:pt>
                <c:pt idx="2550">
                  <c:v>0.19552208268892374</c:v>
                </c:pt>
                <c:pt idx="2551">
                  <c:v>0.19583451554866024</c:v>
                </c:pt>
                <c:pt idx="2552">
                  <c:v>0.19614817845902563</c:v>
                </c:pt>
                <c:pt idx="2553">
                  <c:v>0.19646286641158175</c:v>
                </c:pt>
                <c:pt idx="2554">
                  <c:v>0.19677755436413791</c:v>
                </c:pt>
                <c:pt idx="2555">
                  <c:v>0.19709285734200846</c:v>
                </c:pt>
                <c:pt idx="2556">
                  <c:v>0.19740857033675532</c:v>
                </c:pt>
                <c:pt idx="2557">
                  <c:v>0.19772489835681661</c:v>
                </c:pt>
                <c:pt idx="2558">
                  <c:v>0.19804163639375422</c:v>
                </c:pt>
                <c:pt idx="2559">
                  <c:v>0.19835939947288256</c:v>
                </c:pt>
                <c:pt idx="2560">
                  <c:v>0.1986771625520109</c:v>
                </c:pt>
                <c:pt idx="2561">
                  <c:v>0.19899595067332998</c:v>
                </c:pt>
                <c:pt idx="2562">
                  <c:v>0.1993149438030872</c:v>
                </c:pt>
                <c:pt idx="2563">
                  <c:v>0.19963516698347331</c:v>
                </c:pt>
                <c:pt idx="2564">
                  <c:v>0.19995539016385944</c:v>
                </c:pt>
                <c:pt idx="2565">
                  <c:v>0.20027766342862699</c:v>
                </c:pt>
                <c:pt idx="2566">
                  <c:v>0.20059993669339457</c:v>
                </c:pt>
                <c:pt idx="2567">
                  <c:v>0.20092220995816212</c:v>
                </c:pt>
                <c:pt idx="2568">
                  <c:v>0.20124489323980599</c:v>
                </c:pt>
                <c:pt idx="2569">
                  <c:v>0.20156778152988802</c:v>
                </c:pt>
                <c:pt idx="2570">
                  <c:v>0.20189087482840817</c:v>
                </c:pt>
                <c:pt idx="2571">
                  <c:v>0.20221601821130983</c:v>
                </c:pt>
                <c:pt idx="2572">
                  <c:v>0.20254177661952591</c:v>
                </c:pt>
                <c:pt idx="2573">
                  <c:v>0.20286774003618013</c:v>
                </c:pt>
                <c:pt idx="2574">
                  <c:v>0.20319390846127253</c:v>
                </c:pt>
                <c:pt idx="2575">
                  <c:v>0.20352151194543194</c:v>
                </c:pt>
                <c:pt idx="2576">
                  <c:v>0.20384993546334396</c:v>
                </c:pt>
                <c:pt idx="2577">
                  <c:v>0.20417876899813225</c:v>
                </c:pt>
                <c:pt idx="2578">
                  <c:v>0.20450780754135867</c:v>
                </c:pt>
                <c:pt idx="2579">
                  <c:v>0.20483787112677587</c:v>
                </c:pt>
                <c:pt idx="2580">
                  <c:v>0.20516793471219305</c:v>
                </c:pt>
                <c:pt idx="2581">
                  <c:v>0.20549799829761023</c:v>
                </c:pt>
                <c:pt idx="2582">
                  <c:v>0.20582847189990372</c:v>
                </c:pt>
                <c:pt idx="2583">
                  <c:v>0.20615894550219718</c:v>
                </c:pt>
                <c:pt idx="2584">
                  <c:v>0.20648982912136696</c:v>
                </c:pt>
                <c:pt idx="2585">
                  <c:v>0.20682091774897488</c:v>
                </c:pt>
                <c:pt idx="2586">
                  <c:v>0.20715282641033539</c:v>
                </c:pt>
                <c:pt idx="2587">
                  <c:v>0.20748494008013402</c:v>
                </c:pt>
                <c:pt idx="2588">
                  <c:v>0.20781705374993265</c:v>
                </c:pt>
                <c:pt idx="2589">
                  <c:v>0.2081499874534839</c:v>
                </c:pt>
                <c:pt idx="2590">
                  <c:v>0.20848312616547326</c:v>
                </c:pt>
                <c:pt idx="2591">
                  <c:v>0.20881626487746266</c:v>
                </c:pt>
                <c:pt idx="2592">
                  <c:v>0.20915042863164279</c:v>
                </c:pt>
                <c:pt idx="2593">
                  <c:v>0.20948479739426107</c:v>
                </c:pt>
                <c:pt idx="2594">
                  <c:v>0.20981937116531746</c:v>
                </c:pt>
                <c:pt idx="2595">
                  <c:v>0.21015435495325016</c:v>
                </c:pt>
                <c:pt idx="2596">
                  <c:v>0.21049015877493546</c:v>
                </c:pt>
                <c:pt idx="2597">
                  <c:v>0.21082637261349707</c:v>
                </c:pt>
                <c:pt idx="2598">
                  <c:v>0.21116258645205865</c:v>
                </c:pt>
                <c:pt idx="2599">
                  <c:v>0.21149921030749655</c:v>
                </c:pt>
                <c:pt idx="2600">
                  <c:v>0.21183624417981073</c:v>
                </c:pt>
                <c:pt idx="2601">
                  <c:v>0.2121740980858775</c:v>
                </c:pt>
                <c:pt idx="2602">
                  <c:v>0.21251236200882059</c:v>
                </c:pt>
                <c:pt idx="2603">
                  <c:v>0.21285062593176365</c:v>
                </c:pt>
                <c:pt idx="2604">
                  <c:v>0.21318888985470671</c:v>
                </c:pt>
                <c:pt idx="2605">
                  <c:v>0.21352756379452609</c:v>
                </c:pt>
                <c:pt idx="2606">
                  <c:v>0.2138664427427836</c:v>
                </c:pt>
                <c:pt idx="2607">
                  <c:v>0.2142057317079174</c:v>
                </c:pt>
                <c:pt idx="2608">
                  <c:v>0.21454543068992749</c:v>
                </c:pt>
                <c:pt idx="2609">
                  <c:v>0.21488512967193757</c:v>
                </c:pt>
                <c:pt idx="2610">
                  <c:v>0.21522605870457656</c:v>
                </c:pt>
                <c:pt idx="2611">
                  <c:v>0.21556739775409184</c:v>
                </c:pt>
                <c:pt idx="2612">
                  <c:v>0.2159091468204834</c:v>
                </c:pt>
                <c:pt idx="2613">
                  <c:v>0.21625130590375127</c:v>
                </c:pt>
                <c:pt idx="2614">
                  <c:v>0.21659469503764803</c:v>
                </c:pt>
                <c:pt idx="2615">
                  <c:v>0.21693972423904997</c:v>
                </c:pt>
                <c:pt idx="2616">
                  <c:v>0.21728495844889004</c:v>
                </c:pt>
                <c:pt idx="2617">
                  <c:v>0.21763039766716827</c:v>
                </c:pt>
                <c:pt idx="2618">
                  <c:v>0.21797727194451352</c:v>
                </c:pt>
                <c:pt idx="2619">
                  <c:v>0.21832414622185878</c:v>
                </c:pt>
                <c:pt idx="2620">
                  <c:v>0.21867204554139477</c:v>
                </c:pt>
                <c:pt idx="2621">
                  <c:v>0.21901994486093074</c:v>
                </c:pt>
                <c:pt idx="2622">
                  <c:v>0.21936825419734302</c:v>
                </c:pt>
                <c:pt idx="2623">
                  <c:v>0.21971676854219346</c:v>
                </c:pt>
                <c:pt idx="2624">
                  <c:v>0.22006528288704388</c:v>
                </c:pt>
                <c:pt idx="2625">
                  <c:v>0.22041502728252321</c:v>
                </c:pt>
                <c:pt idx="2626">
                  <c:v>0.22076538670331697</c:v>
                </c:pt>
                <c:pt idx="2627">
                  <c:v>0.2211169761747396</c:v>
                </c:pt>
                <c:pt idx="2628">
                  <c:v>0.22146856564616227</c:v>
                </c:pt>
                <c:pt idx="2629">
                  <c:v>0.22182220520196638</c:v>
                </c:pt>
                <c:pt idx="2630">
                  <c:v>0.2221758447577705</c:v>
                </c:pt>
                <c:pt idx="2631">
                  <c:v>0.22252989433045092</c:v>
                </c:pt>
                <c:pt idx="2632">
                  <c:v>0.22288414891156946</c:v>
                </c:pt>
                <c:pt idx="2633">
                  <c:v>0.2232392235264406</c:v>
                </c:pt>
                <c:pt idx="2634">
                  <c:v>0.22359450314974991</c:v>
                </c:pt>
                <c:pt idx="2635">
                  <c:v>0.22395121783212624</c:v>
                </c:pt>
                <c:pt idx="2636">
                  <c:v>0.22430916256513145</c:v>
                </c:pt>
                <c:pt idx="2637">
                  <c:v>0.22466813234032737</c:v>
                </c:pt>
                <c:pt idx="2638">
                  <c:v>0.22502730712396146</c:v>
                </c:pt>
                <c:pt idx="2639">
                  <c:v>0.2253866869160337</c:v>
                </c:pt>
                <c:pt idx="2640">
                  <c:v>0.2257462717165441</c:v>
                </c:pt>
                <c:pt idx="2641">
                  <c:v>0.22610688155924522</c:v>
                </c:pt>
                <c:pt idx="2642">
                  <c:v>0.22646749140194633</c:v>
                </c:pt>
                <c:pt idx="2643">
                  <c:v>0.22682830625308562</c:v>
                </c:pt>
                <c:pt idx="2644">
                  <c:v>0.22719076117173009</c:v>
                </c:pt>
                <c:pt idx="2645">
                  <c:v>0.22755321609037454</c:v>
                </c:pt>
                <c:pt idx="2646">
                  <c:v>0.22791567100901899</c:v>
                </c:pt>
                <c:pt idx="2647">
                  <c:v>0.22827935597829233</c:v>
                </c:pt>
                <c:pt idx="2648">
                  <c:v>0.22864324595600383</c:v>
                </c:pt>
                <c:pt idx="2649">
                  <c:v>0.2290071359337153</c:v>
                </c:pt>
                <c:pt idx="2650">
                  <c:v>0.2293716409367412</c:v>
                </c:pt>
                <c:pt idx="2651">
                  <c:v>0.22973655595664341</c:v>
                </c:pt>
                <c:pt idx="2652">
                  <c:v>0.23010229101029825</c:v>
                </c:pt>
                <c:pt idx="2653">
                  <c:v>0.23046864108926751</c:v>
                </c:pt>
                <c:pt idx="2654">
                  <c:v>0.23083724626105639</c:v>
                </c:pt>
                <c:pt idx="2655">
                  <c:v>0.23120646645815968</c:v>
                </c:pt>
                <c:pt idx="2656">
                  <c:v>0.23157650668901558</c:v>
                </c:pt>
                <c:pt idx="2657">
                  <c:v>0.23194675192830963</c:v>
                </c:pt>
                <c:pt idx="2658">
                  <c:v>0.23231740718447996</c:v>
                </c:pt>
                <c:pt idx="2659">
                  <c:v>0.23268867746596475</c:v>
                </c:pt>
                <c:pt idx="2660">
                  <c:v>0.23306056277276399</c:v>
                </c:pt>
                <c:pt idx="2661">
                  <c:v>0.23343244807956323</c:v>
                </c:pt>
                <c:pt idx="2662">
                  <c:v>0.23380453839480064</c:v>
                </c:pt>
                <c:pt idx="2663">
                  <c:v>0.23417765375222874</c:v>
                </c:pt>
                <c:pt idx="2664">
                  <c:v>0.23455117912653314</c:v>
                </c:pt>
                <c:pt idx="2665">
                  <c:v>0.23492552453459015</c:v>
                </c:pt>
                <c:pt idx="2666">
                  <c:v>0.23530007495108526</c:v>
                </c:pt>
                <c:pt idx="2667">
                  <c:v>0.23567524039289486</c:v>
                </c:pt>
                <c:pt idx="2668">
                  <c:v>0.23605143087689517</c:v>
                </c:pt>
                <c:pt idx="2669">
                  <c:v>0.23642844139464808</c:v>
                </c:pt>
                <c:pt idx="2670">
                  <c:v>0.23680565692083913</c:v>
                </c:pt>
                <c:pt idx="2671">
                  <c:v>0.23718307745546835</c:v>
                </c:pt>
                <c:pt idx="2672">
                  <c:v>0.23756131802385014</c:v>
                </c:pt>
                <c:pt idx="2673">
                  <c:v>0.23794017361754638</c:v>
                </c:pt>
                <c:pt idx="2674">
                  <c:v>0.23831943922811888</c:v>
                </c:pt>
                <c:pt idx="2675">
                  <c:v>0.23869870483869141</c:v>
                </c:pt>
                <c:pt idx="2676">
                  <c:v>0.23907858547457839</c:v>
                </c:pt>
                <c:pt idx="2677">
                  <c:v>0.23945887612734165</c:v>
                </c:pt>
                <c:pt idx="2678">
                  <c:v>0.23983937178854306</c:v>
                </c:pt>
                <c:pt idx="2679">
                  <c:v>0.24022232755100226</c:v>
                </c:pt>
                <c:pt idx="2680">
                  <c:v>0.24060569333033771</c:v>
                </c:pt>
                <c:pt idx="2681">
                  <c:v>0.2409902891603021</c:v>
                </c:pt>
                <c:pt idx="2682">
                  <c:v>0.24137591003245717</c:v>
                </c:pt>
                <c:pt idx="2683">
                  <c:v>0.24176194092148856</c:v>
                </c:pt>
                <c:pt idx="2684">
                  <c:v>0.24214797181051997</c:v>
                </c:pt>
                <c:pt idx="2685">
                  <c:v>0.2425350277417421</c:v>
                </c:pt>
                <c:pt idx="2686">
                  <c:v>0.24292228868140237</c:v>
                </c:pt>
                <c:pt idx="2687">
                  <c:v>0.2433097546295008</c:v>
                </c:pt>
                <c:pt idx="2688">
                  <c:v>0.24369865563666623</c:v>
                </c:pt>
                <c:pt idx="2689">
                  <c:v>0.24408817166914609</c:v>
                </c:pt>
                <c:pt idx="2690">
                  <c:v>0.24447768770162598</c:v>
                </c:pt>
                <c:pt idx="2691">
                  <c:v>0.24486740874254401</c:v>
                </c:pt>
                <c:pt idx="2692">
                  <c:v>0.24525979489315797</c:v>
                </c:pt>
                <c:pt idx="2693">
                  <c:v>0.24565279606908638</c:v>
                </c:pt>
                <c:pt idx="2694">
                  <c:v>0.24604579724501477</c:v>
                </c:pt>
                <c:pt idx="2695">
                  <c:v>0.24643961845469575</c:v>
                </c:pt>
                <c:pt idx="2696">
                  <c:v>0.24683343966437674</c:v>
                </c:pt>
                <c:pt idx="2697">
                  <c:v>0.24722787589937217</c:v>
                </c:pt>
                <c:pt idx="2698">
                  <c:v>0.24762251714280575</c:v>
                </c:pt>
                <c:pt idx="2699">
                  <c:v>0.24801756840311559</c:v>
                </c:pt>
                <c:pt idx="2700">
                  <c:v>0.2484128246718636</c:v>
                </c:pt>
                <c:pt idx="2701">
                  <c:v>0.24880849095748794</c:v>
                </c:pt>
                <c:pt idx="2702">
                  <c:v>0.24920456725998855</c:v>
                </c:pt>
                <c:pt idx="2703">
                  <c:v>0.24960166860467989</c:v>
                </c:pt>
                <c:pt idx="2704">
                  <c:v>0.24999917996624751</c:v>
                </c:pt>
                <c:pt idx="2705">
                  <c:v>0.25039689633625328</c:v>
                </c:pt>
                <c:pt idx="2706">
                  <c:v>0.25079481771469725</c:v>
                </c:pt>
                <c:pt idx="2707">
                  <c:v>0.25119314911001744</c:v>
                </c:pt>
                <c:pt idx="2708">
                  <c:v>0.25159189052221398</c:v>
                </c:pt>
                <c:pt idx="2709">
                  <c:v>0.25199124695972497</c:v>
                </c:pt>
                <c:pt idx="2710">
                  <c:v>0.25239121842255036</c:v>
                </c:pt>
                <c:pt idx="2711">
                  <c:v>0.25279139489381391</c:v>
                </c:pt>
                <c:pt idx="2712">
                  <c:v>0.25319218639039193</c:v>
                </c:pt>
                <c:pt idx="2713">
                  <c:v>0.25359359291228434</c:v>
                </c:pt>
                <c:pt idx="2714">
                  <c:v>0.25399643449324383</c:v>
                </c:pt>
                <c:pt idx="2715">
                  <c:v>0.25439968609107955</c:v>
                </c:pt>
                <c:pt idx="2716">
                  <c:v>0.25480396273110606</c:v>
                </c:pt>
                <c:pt idx="2717">
                  <c:v>0.25520885439644703</c:v>
                </c:pt>
                <c:pt idx="2718">
                  <c:v>0.25561456609554056</c:v>
                </c:pt>
                <c:pt idx="2719">
                  <c:v>0.25602150784526295</c:v>
                </c:pt>
                <c:pt idx="2720">
                  <c:v>0.25643070468780504</c:v>
                </c:pt>
                <c:pt idx="2721">
                  <c:v>0.25684072156409971</c:v>
                </c:pt>
                <c:pt idx="2722">
                  <c:v>0.25725176348258505</c:v>
                </c:pt>
                <c:pt idx="2723">
                  <c:v>0.25766362543482296</c:v>
                </c:pt>
                <c:pt idx="2724">
                  <c:v>0.2580756923954991</c:v>
                </c:pt>
                <c:pt idx="2725">
                  <c:v>0.25848796436461335</c:v>
                </c:pt>
                <c:pt idx="2726">
                  <c:v>0.25890105636748023</c:v>
                </c:pt>
                <c:pt idx="2727">
                  <c:v>0.25931537842097591</c:v>
                </c:pt>
                <c:pt idx="2728">
                  <c:v>0.25973195556729123</c:v>
                </c:pt>
                <c:pt idx="2729">
                  <c:v>0.26014873772204472</c:v>
                </c:pt>
                <c:pt idx="2730">
                  <c:v>0.2605659298936745</c:v>
                </c:pt>
                <c:pt idx="2731">
                  <c:v>0.26098353208218061</c:v>
                </c:pt>
                <c:pt idx="2732">
                  <c:v>0.26140400438882072</c:v>
                </c:pt>
                <c:pt idx="2733">
                  <c:v>0.26182488671233717</c:v>
                </c:pt>
                <c:pt idx="2734">
                  <c:v>0.2622467940780443</c:v>
                </c:pt>
                <c:pt idx="2735">
                  <c:v>0.26267116154500925</c:v>
                </c:pt>
                <c:pt idx="2736">
                  <c:v>0.26309552901197414</c:v>
                </c:pt>
                <c:pt idx="2737">
                  <c:v>0.2635205115042536</c:v>
                </c:pt>
                <c:pt idx="2738">
                  <c:v>0.26394590401340923</c:v>
                </c:pt>
                <c:pt idx="2739">
                  <c:v>0.26437170653944125</c:v>
                </c:pt>
                <c:pt idx="2740">
                  <c:v>0.26479812409078768</c:v>
                </c:pt>
                <c:pt idx="2741">
                  <c:v>0.26522536167588667</c:v>
                </c:pt>
                <c:pt idx="2742">
                  <c:v>0.26565259926098572</c:v>
                </c:pt>
                <c:pt idx="2743">
                  <c:v>0.26608229694734248</c:v>
                </c:pt>
                <c:pt idx="2744">
                  <c:v>0.26651281466745186</c:v>
                </c:pt>
                <c:pt idx="2745">
                  <c:v>0.26694394741287569</c:v>
                </c:pt>
                <c:pt idx="2746">
                  <c:v>0.26737795027643357</c:v>
                </c:pt>
                <c:pt idx="2747">
                  <c:v>0.26781236315686774</c:v>
                </c:pt>
                <c:pt idx="2748">
                  <c:v>0.26824698104574002</c:v>
                </c:pt>
                <c:pt idx="2749">
                  <c:v>0.26868364901899383</c:v>
                </c:pt>
                <c:pt idx="2750">
                  <c:v>0.26912031699224759</c:v>
                </c:pt>
                <c:pt idx="2751">
                  <c:v>0.26955903504988282</c:v>
                </c:pt>
                <c:pt idx="2752">
                  <c:v>0.26999795811595623</c:v>
                </c:pt>
                <c:pt idx="2753">
                  <c:v>0.2704370861904678</c:v>
                </c:pt>
                <c:pt idx="2754">
                  <c:v>0.27087662428185566</c:v>
                </c:pt>
                <c:pt idx="2755">
                  <c:v>0.2713165723901198</c:v>
                </c:pt>
                <c:pt idx="2756">
                  <c:v>0.27175693051526023</c:v>
                </c:pt>
                <c:pt idx="2757">
                  <c:v>0.27219790366571511</c:v>
                </c:pt>
                <c:pt idx="2758">
                  <c:v>0.27264010686679885</c:v>
                </c:pt>
                <c:pt idx="2759">
                  <c:v>0.27308292509319704</c:v>
                </c:pt>
                <c:pt idx="2760">
                  <c:v>0.27352635834490968</c:v>
                </c:pt>
                <c:pt idx="2761">
                  <c:v>0.27397061163037489</c:v>
                </c:pt>
                <c:pt idx="2762">
                  <c:v>0.27441753002553609</c:v>
                </c:pt>
                <c:pt idx="2763">
                  <c:v>0.27486588347976426</c:v>
                </c:pt>
                <c:pt idx="2764">
                  <c:v>0.275315056967745</c:v>
                </c:pt>
                <c:pt idx="2765">
                  <c:v>0.27576464047260207</c:v>
                </c:pt>
                <c:pt idx="2766">
                  <c:v>0.27621442898589726</c:v>
                </c:pt>
                <c:pt idx="2767">
                  <c:v>0.27666442250763063</c:v>
                </c:pt>
                <c:pt idx="2768">
                  <c:v>0.27711441602936399</c:v>
                </c:pt>
                <c:pt idx="2769">
                  <c:v>0.27756461455953552</c:v>
                </c:pt>
                <c:pt idx="2770">
                  <c:v>0.27801727319096475</c:v>
                </c:pt>
                <c:pt idx="2771">
                  <c:v>0.27847095686458473</c:v>
                </c:pt>
                <c:pt idx="2772">
                  <c:v>0.27892505055508104</c:v>
                </c:pt>
                <c:pt idx="2773">
                  <c:v>0.27937934925401547</c:v>
                </c:pt>
                <c:pt idx="2774">
                  <c:v>0.27983549302889327</c:v>
                </c:pt>
                <c:pt idx="2775">
                  <c:v>0.28029184181220917</c:v>
                </c:pt>
                <c:pt idx="2776">
                  <c:v>0.28074983066303028</c:v>
                </c:pt>
                <c:pt idx="2777">
                  <c:v>0.281208639547604</c:v>
                </c:pt>
                <c:pt idx="2778">
                  <c:v>0.28166990853343549</c:v>
                </c:pt>
                <c:pt idx="2779">
                  <c:v>0.28213138252770509</c:v>
                </c:pt>
                <c:pt idx="2780">
                  <c:v>0.2825930615304128</c:v>
                </c:pt>
                <c:pt idx="2781">
                  <c:v>0.28305535555843497</c:v>
                </c:pt>
                <c:pt idx="2782">
                  <c:v>0.28351908464552417</c:v>
                </c:pt>
                <c:pt idx="2783">
                  <c:v>0.28398301874105153</c:v>
                </c:pt>
                <c:pt idx="2784">
                  <c:v>0.28444715784501706</c:v>
                </c:pt>
                <c:pt idx="2785">
                  <c:v>0.28491170696585888</c:v>
                </c:pt>
                <c:pt idx="2786">
                  <c:v>0.28537646109513881</c:v>
                </c:pt>
                <c:pt idx="2787">
                  <c:v>0.28584162524129508</c:v>
                </c:pt>
                <c:pt idx="2788">
                  <c:v>0.28630801943808021</c:v>
                </c:pt>
                <c:pt idx="2789">
                  <c:v>0.28677543867705613</c:v>
                </c:pt>
                <c:pt idx="2790">
                  <c:v>0.28724367794978461</c:v>
                </c:pt>
                <c:pt idx="2791">
                  <c:v>0.28771314727314196</c:v>
                </c:pt>
                <c:pt idx="2792">
                  <c:v>0.2881826165964993</c:v>
                </c:pt>
                <c:pt idx="2793">
                  <c:v>0.28865352097892366</c:v>
                </c:pt>
                <c:pt idx="2794">
                  <c:v>0.28912565541197693</c:v>
                </c:pt>
                <c:pt idx="2795">
                  <c:v>0.28959799485346832</c:v>
                </c:pt>
                <c:pt idx="2796">
                  <c:v>0.29007217937090307</c:v>
                </c:pt>
                <c:pt idx="2797">
                  <c:v>0.29054718392209039</c:v>
                </c:pt>
                <c:pt idx="2798">
                  <c:v>0.29102690366735506</c:v>
                </c:pt>
                <c:pt idx="2799">
                  <c:v>0.29150682842105796</c:v>
                </c:pt>
                <c:pt idx="2800">
                  <c:v>0.29198818823382783</c:v>
                </c:pt>
                <c:pt idx="2801">
                  <c:v>0.29247036808035032</c:v>
                </c:pt>
                <c:pt idx="2802">
                  <c:v>0.29295295794374909</c:v>
                </c:pt>
                <c:pt idx="2803">
                  <c:v>0.29343554780714792</c:v>
                </c:pt>
                <c:pt idx="2804">
                  <c:v>0.29392141780555703</c:v>
                </c:pt>
                <c:pt idx="2805">
                  <c:v>0.29440851785459504</c:v>
                </c:pt>
                <c:pt idx="2806">
                  <c:v>0.29489746297957642</c:v>
                </c:pt>
                <c:pt idx="2807">
                  <c:v>0.29538661311299591</c:v>
                </c:pt>
                <c:pt idx="2808">
                  <c:v>0.29587781333079688</c:v>
                </c:pt>
                <c:pt idx="2809">
                  <c:v>0.2963712686414175</c:v>
                </c:pt>
                <c:pt idx="2810">
                  <c:v>0.29686492896047623</c:v>
                </c:pt>
                <c:pt idx="2811">
                  <c:v>0.29735981933016387</c:v>
                </c:pt>
                <c:pt idx="2812">
                  <c:v>0.29785491470828962</c:v>
                </c:pt>
                <c:pt idx="2813">
                  <c:v>0.29835042010329166</c:v>
                </c:pt>
                <c:pt idx="2814">
                  <c:v>0.29884613050673187</c:v>
                </c:pt>
                <c:pt idx="2815">
                  <c:v>0.2993426609439247</c:v>
                </c:pt>
                <c:pt idx="2816">
                  <c:v>0.29983960139799376</c:v>
                </c:pt>
                <c:pt idx="2817">
                  <c:v>0.30033777190269173</c:v>
                </c:pt>
                <c:pt idx="2818">
                  <c:v>0.3008359424073897</c:v>
                </c:pt>
                <c:pt idx="2819">
                  <c:v>0.30133431792052584</c:v>
                </c:pt>
                <c:pt idx="2820">
                  <c:v>0.30183392348429089</c:v>
                </c:pt>
                <c:pt idx="2821">
                  <c:v>0.30233455409024662</c:v>
                </c:pt>
                <c:pt idx="2822">
                  <c:v>0.30283784980589828</c:v>
                </c:pt>
                <c:pt idx="2823">
                  <c:v>0.30334135052998806</c:v>
                </c:pt>
                <c:pt idx="2824">
                  <c:v>0.30384587629626864</c:v>
                </c:pt>
                <c:pt idx="2825">
                  <c:v>0.30435224713849246</c:v>
                </c:pt>
                <c:pt idx="2826">
                  <c:v>0.30485964302290702</c:v>
                </c:pt>
                <c:pt idx="2827">
                  <c:v>0.30537175410139905</c:v>
                </c:pt>
                <c:pt idx="2828">
                  <c:v>0.30588427519676731</c:v>
                </c:pt>
                <c:pt idx="2829">
                  <c:v>0.30639741131745007</c:v>
                </c:pt>
                <c:pt idx="2830">
                  <c:v>0.30691259752251426</c:v>
                </c:pt>
                <c:pt idx="2831">
                  <c:v>0.30742839875289285</c:v>
                </c:pt>
                <c:pt idx="2832">
                  <c:v>0.30794563504233857</c:v>
                </c:pt>
                <c:pt idx="2833">
                  <c:v>0.30846430639085126</c:v>
                </c:pt>
                <c:pt idx="2834">
                  <c:v>0.3089852328321836</c:v>
                </c:pt>
                <c:pt idx="2835">
                  <c:v>0.30950615927351594</c:v>
                </c:pt>
                <c:pt idx="2836">
                  <c:v>0.31002954581610603</c:v>
                </c:pt>
                <c:pt idx="2837">
                  <c:v>0.3105537523924487</c:v>
                </c:pt>
                <c:pt idx="2838">
                  <c:v>0.31107816397722954</c:v>
                </c:pt>
                <c:pt idx="2839">
                  <c:v>0.311603395595763</c:v>
                </c:pt>
                <c:pt idx="2840">
                  <c:v>0.31212903723117269</c:v>
                </c:pt>
                <c:pt idx="2841">
                  <c:v>0.31265508888345878</c:v>
                </c:pt>
                <c:pt idx="2842">
                  <c:v>0.31318175556105921</c:v>
                </c:pt>
                <c:pt idx="2843">
                  <c:v>0.31370944728085037</c:v>
                </c:pt>
                <c:pt idx="2844">
                  <c:v>0.31423980411033747</c:v>
                </c:pt>
                <c:pt idx="2845">
                  <c:v>0.31477262104108233</c:v>
                </c:pt>
                <c:pt idx="2846">
                  <c:v>0.31530584798870348</c:v>
                </c:pt>
                <c:pt idx="2847">
                  <c:v>0.31584092001226799</c:v>
                </c:pt>
                <c:pt idx="2848">
                  <c:v>0.31637701707802324</c:v>
                </c:pt>
                <c:pt idx="2849">
                  <c:v>0.31691803434629401</c:v>
                </c:pt>
                <c:pt idx="2850">
                  <c:v>0.3174604866736318</c:v>
                </c:pt>
                <c:pt idx="2851">
                  <c:v>0.31800334901784588</c:v>
                </c:pt>
                <c:pt idx="2852">
                  <c:v>0.3185472364042507</c:v>
                </c:pt>
                <c:pt idx="2853">
                  <c:v>0.31909255884972254</c:v>
                </c:pt>
                <c:pt idx="2854">
                  <c:v>0.31963829131207072</c:v>
                </c:pt>
                <c:pt idx="2855">
                  <c:v>0.32018443379129519</c:v>
                </c:pt>
                <c:pt idx="2856">
                  <c:v>0.32073611149834957</c:v>
                </c:pt>
                <c:pt idx="2857">
                  <c:v>0.32128799421384219</c:v>
                </c:pt>
                <c:pt idx="2858">
                  <c:v>0.32184377208965953</c:v>
                </c:pt>
                <c:pt idx="2859">
                  <c:v>0.32240057500766767</c:v>
                </c:pt>
                <c:pt idx="2860">
                  <c:v>0.32295758293411392</c:v>
                </c:pt>
                <c:pt idx="2861">
                  <c:v>0.32351582091118908</c:v>
                </c:pt>
                <c:pt idx="2862">
                  <c:v>0.32407918409921788</c:v>
                </c:pt>
                <c:pt idx="2863">
                  <c:v>0.32464500738850444</c:v>
                </c:pt>
                <c:pt idx="2864">
                  <c:v>0.32521083067779105</c:v>
                </c:pt>
                <c:pt idx="2865">
                  <c:v>0.32577726899239207</c:v>
                </c:pt>
                <c:pt idx="2866">
                  <c:v>0.32634432233230753</c:v>
                </c:pt>
                <c:pt idx="2867">
                  <c:v>0.32691281073129008</c:v>
                </c:pt>
                <c:pt idx="2868">
                  <c:v>0.32748129913027257</c:v>
                </c:pt>
                <c:pt idx="2869">
                  <c:v>0.3280508125714458</c:v>
                </c:pt>
                <c:pt idx="2870">
                  <c:v>0.32862196608012417</c:v>
                </c:pt>
                <c:pt idx="2871">
                  <c:v>0.32919475965630779</c:v>
                </c:pt>
                <c:pt idx="2872">
                  <c:v>0.32977001333374911</c:v>
                </c:pt>
                <c:pt idx="2873">
                  <c:v>0.33034588203650489</c:v>
                </c:pt>
                <c:pt idx="2874">
                  <c:v>0.33092277578145146</c:v>
                </c:pt>
                <c:pt idx="2875">
                  <c:v>0.33150171961077946</c:v>
                </c:pt>
                <c:pt idx="2876">
                  <c:v>0.33208168848229819</c:v>
                </c:pt>
                <c:pt idx="2877">
                  <c:v>0.33266452747195102</c:v>
                </c:pt>
                <c:pt idx="2878">
                  <c:v>0.33324777647848014</c:v>
                </c:pt>
                <c:pt idx="2879">
                  <c:v>0.33383123049344737</c:v>
                </c:pt>
                <c:pt idx="2880">
                  <c:v>0.33441611956748168</c:v>
                </c:pt>
                <c:pt idx="2881">
                  <c:v>0.33500244370058296</c:v>
                </c:pt>
                <c:pt idx="2882">
                  <c:v>0.33558938285899875</c:v>
                </c:pt>
                <c:pt idx="2883">
                  <c:v>0.33617652702585266</c:v>
                </c:pt>
                <c:pt idx="2884">
                  <c:v>0.33676408120958284</c:v>
                </c:pt>
                <c:pt idx="2885">
                  <c:v>0.33735204541018937</c:v>
                </c:pt>
                <c:pt idx="2886">
                  <c:v>0.33794021461923401</c:v>
                </c:pt>
                <c:pt idx="2887">
                  <c:v>0.33853063892109825</c:v>
                </c:pt>
                <c:pt idx="2888">
                  <c:v>0.3391229082989059</c:v>
                </c:pt>
                <c:pt idx="2889">
                  <c:v>0.3397151776767135</c:v>
                </c:pt>
                <c:pt idx="2890">
                  <c:v>0.34031031717265514</c:v>
                </c:pt>
                <c:pt idx="2891">
                  <c:v>0.34090832678673083</c:v>
                </c:pt>
                <c:pt idx="2892">
                  <c:v>0.34150695142612103</c:v>
                </c:pt>
                <c:pt idx="2893">
                  <c:v>0.3421063960992638</c:v>
                </c:pt>
                <c:pt idx="2894">
                  <c:v>0.34270707082303542</c:v>
                </c:pt>
                <c:pt idx="2895">
                  <c:v>0.3433083605721215</c:v>
                </c:pt>
                <c:pt idx="2896">
                  <c:v>0.34390985532964574</c:v>
                </c:pt>
                <c:pt idx="2897">
                  <c:v>0.34451135008716993</c:v>
                </c:pt>
                <c:pt idx="2898">
                  <c:v>0.34511345987000858</c:v>
                </c:pt>
                <c:pt idx="2899">
                  <c:v>0.34571823476254315</c:v>
                </c:pt>
                <c:pt idx="2900">
                  <c:v>0.34632382968883035</c:v>
                </c:pt>
                <c:pt idx="2901">
                  <c:v>0.34692942461511755</c:v>
                </c:pt>
                <c:pt idx="2902">
                  <c:v>0.34753911971016765</c:v>
                </c:pt>
                <c:pt idx="2903">
                  <c:v>0.34814983984740849</c:v>
                </c:pt>
                <c:pt idx="2904">
                  <c:v>0.3487607649930875</c:v>
                </c:pt>
                <c:pt idx="2905">
                  <c:v>0.34937353521470987</c:v>
                </c:pt>
                <c:pt idx="2906">
                  <c:v>0.34998753548696104</c:v>
                </c:pt>
                <c:pt idx="2907">
                  <c:v>0.35060215078452667</c:v>
                </c:pt>
                <c:pt idx="2908">
                  <c:v>0.35121902117491194</c:v>
                </c:pt>
                <c:pt idx="2909">
                  <c:v>0.35183773664124052</c:v>
                </c:pt>
                <c:pt idx="2910">
                  <c:v>0.35245727214132172</c:v>
                </c:pt>
                <c:pt idx="2911">
                  <c:v>0.35307701264984104</c:v>
                </c:pt>
                <c:pt idx="2912">
                  <c:v>0.35369736818367481</c:v>
                </c:pt>
                <c:pt idx="2913">
                  <c:v>0.35431977380189006</c:v>
                </c:pt>
                <c:pt idx="2914">
                  <c:v>0.35494340947073416</c:v>
                </c:pt>
                <c:pt idx="2915">
                  <c:v>0.35556807018176906</c:v>
                </c:pt>
                <c:pt idx="2916">
                  <c:v>0.35619334591811835</c:v>
                </c:pt>
                <c:pt idx="2917">
                  <c:v>0.3568186216544677</c:v>
                </c:pt>
                <c:pt idx="2918">
                  <c:v>0.35744451241613145</c:v>
                </c:pt>
                <c:pt idx="2919">
                  <c:v>0.35807224825373851</c:v>
                </c:pt>
                <c:pt idx="2920">
                  <c:v>0.35870346923479413</c:v>
                </c:pt>
                <c:pt idx="2921">
                  <c:v>0.35933510023272597</c:v>
                </c:pt>
                <c:pt idx="2922">
                  <c:v>0.35996857630660117</c:v>
                </c:pt>
                <c:pt idx="2923">
                  <c:v>0.36060574253236305</c:v>
                </c:pt>
                <c:pt idx="2924">
                  <c:v>0.36124393380031561</c:v>
                </c:pt>
                <c:pt idx="2925">
                  <c:v>0.36188335511889708</c:v>
                </c:pt>
                <c:pt idx="2926">
                  <c:v>0.36252298144591671</c:v>
                </c:pt>
                <c:pt idx="2927">
                  <c:v>0.36316363281512709</c:v>
                </c:pt>
                <c:pt idx="2928">
                  <c:v>0.3638081793446622</c:v>
                </c:pt>
                <c:pt idx="2929">
                  <c:v>0.36445457095014067</c:v>
                </c:pt>
                <c:pt idx="2930">
                  <c:v>0.36510321764843878</c:v>
                </c:pt>
                <c:pt idx="2931">
                  <c:v>0.36575329940580387</c:v>
                </c:pt>
                <c:pt idx="2932">
                  <c:v>0.3664056362559886</c:v>
                </c:pt>
                <c:pt idx="2933">
                  <c:v>0.3670581781146115</c:v>
                </c:pt>
                <c:pt idx="2934">
                  <c:v>0.36771195002386331</c:v>
                </c:pt>
                <c:pt idx="2935">
                  <c:v>0.36836777201749654</c:v>
                </c:pt>
                <c:pt idx="2936">
                  <c:v>0.36902379901956794</c:v>
                </c:pt>
                <c:pt idx="2937">
                  <c:v>0.36968187610602082</c:v>
                </c:pt>
                <c:pt idx="2938">
                  <c:v>0.37034056821778816</c:v>
                </c:pt>
                <c:pt idx="2939">
                  <c:v>0.37100049038018434</c:v>
                </c:pt>
                <c:pt idx="2940">
                  <c:v>0.3716606175510187</c:v>
                </c:pt>
                <c:pt idx="2941">
                  <c:v>0.37232156475560568</c:v>
                </c:pt>
                <c:pt idx="2942">
                  <c:v>0.37298312698550706</c:v>
                </c:pt>
                <c:pt idx="2943">
                  <c:v>0.37364489422384661</c:v>
                </c:pt>
                <c:pt idx="2944">
                  <c:v>0.37430748149593879</c:v>
                </c:pt>
                <c:pt idx="2945">
                  <c:v>0.37497027377646902</c:v>
                </c:pt>
                <c:pt idx="2946">
                  <c:v>0.37563429610762816</c:v>
                </c:pt>
                <c:pt idx="2947">
                  <c:v>0.37630139356535958</c:v>
                </c:pt>
                <c:pt idx="2948">
                  <c:v>0.3769693110568435</c:v>
                </c:pt>
                <c:pt idx="2949">
                  <c:v>0.37763784357364188</c:v>
                </c:pt>
                <c:pt idx="2950">
                  <c:v>0.37830658109887844</c:v>
                </c:pt>
                <c:pt idx="2951">
                  <c:v>0.3789755236325531</c:v>
                </c:pt>
                <c:pt idx="2952">
                  <c:v>0.37964836132655261</c:v>
                </c:pt>
                <c:pt idx="2953">
                  <c:v>0.3803216090374284</c:v>
                </c:pt>
                <c:pt idx="2954">
                  <c:v>0.38099608679893304</c:v>
                </c:pt>
                <c:pt idx="2955">
                  <c:v>0.38167076956887586</c:v>
                </c:pt>
                <c:pt idx="2956">
                  <c:v>0.38234565734725678</c:v>
                </c:pt>
                <c:pt idx="2957">
                  <c:v>0.38302239020158113</c:v>
                </c:pt>
                <c:pt idx="2958">
                  <c:v>0.38370260819935387</c:v>
                </c:pt>
                <c:pt idx="2959">
                  <c:v>0.384383236214003</c:v>
                </c:pt>
                <c:pt idx="2960">
                  <c:v>0.38506632432990984</c:v>
                </c:pt>
                <c:pt idx="2961">
                  <c:v>0.38575064249644558</c:v>
                </c:pt>
                <c:pt idx="2962">
                  <c:v>0.38643639572204835</c:v>
                </c:pt>
                <c:pt idx="2963">
                  <c:v>0.38712378901515632</c:v>
                </c:pt>
                <c:pt idx="2964">
                  <c:v>0.38781794758672311</c:v>
                </c:pt>
                <c:pt idx="2965">
                  <c:v>0.38851456625954767</c:v>
                </c:pt>
                <c:pt idx="2966">
                  <c:v>0.3892126199914393</c:v>
                </c:pt>
                <c:pt idx="2967">
                  <c:v>0.38991190377395979</c:v>
                </c:pt>
                <c:pt idx="2968">
                  <c:v>0.39061426268305249</c:v>
                </c:pt>
                <c:pt idx="2969">
                  <c:v>0.3913184666680885</c:v>
                </c:pt>
                <c:pt idx="2970">
                  <c:v>0.39202574577969673</c:v>
                </c:pt>
                <c:pt idx="2971">
                  <c:v>0.39273712506006797</c:v>
                </c:pt>
                <c:pt idx="2972">
                  <c:v>0.3934548596020217</c:v>
                </c:pt>
                <c:pt idx="2973">
                  <c:v>0.39417484923679508</c:v>
                </c:pt>
                <c:pt idx="2974">
                  <c:v>0.39489483887156845</c:v>
                </c:pt>
                <c:pt idx="2975">
                  <c:v>0.39561523852321812</c:v>
                </c:pt>
                <c:pt idx="2976">
                  <c:v>0.39633789326768737</c:v>
                </c:pt>
                <c:pt idx="2977">
                  <c:v>0.39706116303747113</c:v>
                </c:pt>
                <c:pt idx="2978">
                  <c:v>0.39778484282413112</c:v>
                </c:pt>
                <c:pt idx="2979">
                  <c:v>0.39850995766985819</c:v>
                </c:pt>
                <c:pt idx="2980">
                  <c:v>0.39923568754089966</c:v>
                </c:pt>
                <c:pt idx="2981">
                  <c:v>0.39997166783384858</c:v>
                </c:pt>
                <c:pt idx="2982">
                  <c:v>0.40070846816055</c:v>
                </c:pt>
                <c:pt idx="2983">
                  <c:v>0.40144875363069993</c:v>
                </c:pt>
                <c:pt idx="2984">
                  <c:v>0.40219026915147882</c:v>
                </c:pt>
                <c:pt idx="2985">
                  <c:v>0.40293854995071648</c:v>
                </c:pt>
                <c:pt idx="2986">
                  <c:v>0.40369400604528938</c:v>
                </c:pt>
                <c:pt idx="2987">
                  <c:v>0.40445110220736741</c:v>
                </c:pt>
                <c:pt idx="2988">
                  <c:v>0.40520840337788361</c:v>
                </c:pt>
                <c:pt idx="2989">
                  <c:v>0.40596898468341014</c:v>
                </c:pt>
                <c:pt idx="2990">
                  <c:v>0.40673059103112741</c:v>
                </c:pt>
                <c:pt idx="2991">
                  <c:v>0.40749773260667466</c:v>
                </c:pt>
                <c:pt idx="2992">
                  <c:v>0.40826774430035589</c:v>
                </c:pt>
                <c:pt idx="2993">
                  <c:v>0.40903939606154238</c:v>
                </c:pt>
                <c:pt idx="2994">
                  <c:v>0.40981207286491961</c:v>
                </c:pt>
                <c:pt idx="2995">
                  <c:v>0.41058638973580203</c:v>
                </c:pt>
                <c:pt idx="2996">
                  <c:v>0.41136111662356073</c:v>
                </c:pt>
                <c:pt idx="2997">
                  <c:v>0.41213809860413902</c:v>
                </c:pt>
                <c:pt idx="2998">
                  <c:v>0.41291918075348027</c:v>
                </c:pt>
                <c:pt idx="2999">
                  <c:v>0.41370374804627008</c:v>
                </c:pt>
                <c:pt idx="3000">
                  <c:v>0.41449077544031759</c:v>
                </c:pt>
                <c:pt idx="3001">
                  <c:v>0.41527923789343218</c:v>
                </c:pt>
                <c:pt idx="3002">
                  <c:v>0.41606995543936637</c:v>
                </c:pt>
                <c:pt idx="3003">
                  <c:v>0.41686313308655831</c:v>
                </c:pt>
                <c:pt idx="3004">
                  <c:v>0.41766123093626584</c:v>
                </c:pt>
                <c:pt idx="3005">
                  <c:v>0.41846055883660216</c:v>
                </c:pt>
                <c:pt idx="3006">
                  <c:v>0.41926111678756744</c:v>
                </c:pt>
                <c:pt idx="3007">
                  <c:v>0.42006167473853273</c:v>
                </c:pt>
                <c:pt idx="3008">
                  <c:v>0.42086530781607023</c:v>
                </c:pt>
                <c:pt idx="3009">
                  <c:v>0.42166935091048396</c:v>
                </c:pt>
                <c:pt idx="3010">
                  <c:v>0.42247667413990808</c:v>
                </c:pt>
                <c:pt idx="3011">
                  <c:v>0.42328522741996111</c:v>
                </c:pt>
                <c:pt idx="3012">
                  <c:v>0.4240980858772152</c:v>
                </c:pt>
                <c:pt idx="3013">
                  <c:v>0.4249144294779178</c:v>
                </c:pt>
                <c:pt idx="3014">
                  <c:v>0.42573815338239374</c:v>
                </c:pt>
                <c:pt idx="3015">
                  <c:v>0.42656413237968926</c:v>
                </c:pt>
                <c:pt idx="3016">
                  <c:v>0.42739031638542291</c:v>
                </c:pt>
                <c:pt idx="3017">
                  <c:v>0.42821752543334735</c:v>
                </c:pt>
                <c:pt idx="3018">
                  <c:v>0.42904534950658618</c:v>
                </c:pt>
                <c:pt idx="3019">
                  <c:v>0.42987891381609317</c:v>
                </c:pt>
                <c:pt idx="3020">
                  <c:v>0.4307153482437342</c:v>
                </c:pt>
                <c:pt idx="3021">
                  <c:v>0.43155178267137523</c:v>
                </c:pt>
                <c:pt idx="3022">
                  <c:v>0.43239252227621738</c:v>
                </c:pt>
                <c:pt idx="3023">
                  <c:v>0.43323551697387913</c:v>
                </c:pt>
                <c:pt idx="3024">
                  <c:v>0.43407912669685533</c:v>
                </c:pt>
                <c:pt idx="3025">
                  <c:v>0.43492622156328004</c:v>
                </c:pt>
                <c:pt idx="3026">
                  <c:v>0.43577454648033359</c:v>
                </c:pt>
                <c:pt idx="3027">
                  <c:v>0.43662430645645423</c:v>
                </c:pt>
                <c:pt idx="3028">
                  <c:v>0.43748370182916774</c:v>
                </c:pt>
                <c:pt idx="3029">
                  <c:v>0.43834412224407204</c:v>
                </c:pt>
                <c:pt idx="3030">
                  <c:v>0.43920659274335777</c:v>
                </c:pt>
                <c:pt idx="3031">
                  <c:v>0.44007480347891165</c:v>
                </c:pt>
                <c:pt idx="3032">
                  <c:v>0.44094608934103774</c:v>
                </c:pt>
                <c:pt idx="3033">
                  <c:v>0.44181799022847823</c:v>
                </c:pt>
                <c:pt idx="3034">
                  <c:v>0.44269091615810952</c:v>
                </c:pt>
                <c:pt idx="3035">
                  <c:v>0.4435650721383696</c:v>
                </c:pt>
                <c:pt idx="3036">
                  <c:v>0.44444025316082048</c:v>
                </c:pt>
                <c:pt idx="3037">
                  <c:v>0.44531686924233838</c:v>
                </c:pt>
                <c:pt idx="3038">
                  <c:v>0.44619430535760884</c:v>
                </c:pt>
                <c:pt idx="3039">
                  <c:v>0.44707317653194645</c:v>
                </c:pt>
                <c:pt idx="3040">
                  <c:v>0.4479608630691243</c:v>
                </c:pt>
                <c:pt idx="3041">
                  <c:v>0.44885162473287432</c:v>
                </c:pt>
                <c:pt idx="3042">
                  <c:v>0.4497436164472533</c:v>
                </c:pt>
                <c:pt idx="3043">
                  <c:v>0.45064749865104481</c:v>
                </c:pt>
                <c:pt idx="3044">
                  <c:v>0.45155199588015077</c:v>
                </c:pt>
                <c:pt idx="3045">
                  <c:v>0.45245813317676192</c:v>
                </c:pt>
                <c:pt idx="3046">
                  <c:v>0.45336529551556382</c:v>
                </c:pt>
                <c:pt idx="3047">
                  <c:v>0.45427266286280377</c:v>
                </c:pt>
                <c:pt idx="3048">
                  <c:v>0.45518023521848194</c:v>
                </c:pt>
                <c:pt idx="3049">
                  <c:v>0.45608780757416006</c:v>
                </c:pt>
                <c:pt idx="3050">
                  <c:v>0.45699968510703937</c:v>
                </c:pt>
                <c:pt idx="3051">
                  <c:v>0.45791217766523307</c:v>
                </c:pt>
                <c:pt idx="3052">
                  <c:v>0.45882754034156081</c:v>
                </c:pt>
                <c:pt idx="3053">
                  <c:v>0.45974843824571854</c:v>
                </c:pt>
                <c:pt idx="3054">
                  <c:v>0.46067302630176288</c:v>
                </c:pt>
                <c:pt idx="3055">
                  <c:v>0.46159966444218875</c:v>
                </c:pt>
                <c:pt idx="3056">
                  <c:v>0.46253040275137752</c:v>
                </c:pt>
                <c:pt idx="3057">
                  <c:v>0.46346175608588075</c:v>
                </c:pt>
                <c:pt idx="3058">
                  <c:v>0.46439536451320368</c:v>
                </c:pt>
                <c:pt idx="3059">
                  <c:v>0.46533040799959363</c:v>
                </c:pt>
                <c:pt idx="3060">
                  <c:v>0.46627303679819498</c:v>
                </c:pt>
                <c:pt idx="3061">
                  <c:v>0.46721689564742519</c:v>
                </c:pt>
                <c:pt idx="3062">
                  <c:v>0.46816505967385647</c:v>
                </c:pt>
                <c:pt idx="3063">
                  <c:v>0.46911445375091676</c:v>
                </c:pt>
                <c:pt idx="3064">
                  <c:v>0.4700644628532914</c:v>
                </c:pt>
                <c:pt idx="3065">
                  <c:v>0.47101508698098049</c:v>
                </c:pt>
                <c:pt idx="3066">
                  <c:v>0.47197104132806139</c:v>
                </c:pt>
                <c:pt idx="3067">
                  <c:v>0.47293048081859079</c:v>
                </c:pt>
                <c:pt idx="3068">
                  <c:v>0.47389607056226463</c:v>
                </c:pt>
                <c:pt idx="3069">
                  <c:v>0.47486617049157764</c:v>
                </c:pt>
                <c:pt idx="3070">
                  <c:v>0.47583709045464334</c:v>
                </c:pt>
                <c:pt idx="3071">
                  <c:v>0.47680903545989972</c:v>
                </c:pt>
                <c:pt idx="3072">
                  <c:v>0.47778692570986248</c:v>
                </c:pt>
                <c:pt idx="3073">
                  <c:v>0.4787668660442066</c:v>
                </c:pt>
                <c:pt idx="3074">
                  <c:v>0.47974988150512293</c:v>
                </c:pt>
                <c:pt idx="3075">
                  <c:v>0.48073351199135378</c:v>
                </c:pt>
                <c:pt idx="3076">
                  <c:v>0.48171755249446091</c:v>
                </c:pt>
                <c:pt idx="3077">
                  <c:v>0.48270159299756804</c:v>
                </c:pt>
                <c:pt idx="3078">
                  <c:v>0.48368665854286591</c:v>
                </c:pt>
                <c:pt idx="3079">
                  <c:v>0.48467766933286999</c:v>
                </c:pt>
                <c:pt idx="3080">
                  <c:v>0.48567339531695147</c:v>
                </c:pt>
                <c:pt idx="3081">
                  <c:v>0.48667568157105368</c:v>
                </c:pt>
                <c:pt idx="3082">
                  <c:v>0.4876794028842229</c:v>
                </c:pt>
                <c:pt idx="3083">
                  <c:v>0.48868373922270664</c:v>
                </c:pt>
                <c:pt idx="3084">
                  <c:v>0.48969176571307693</c:v>
                </c:pt>
                <c:pt idx="3085">
                  <c:v>0.49070102225407619</c:v>
                </c:pt>
                <c:pt idx="3086">
                  <c:v>0.49171027879507545</c:v>
                </c:pt>
                <c:pt idx="3087">
                  <c:v>0.49272507056390469</c:v>
                </c:pt>
                <c:pt idx="3088">
                  <c:v>0.49374396250149688</c:v>
                </c:pt>
                <c:pt idx="3089">
                  <c:v>0.49476408448971793</c:v>
                </c:pt>
                <c:pt idx="3090">
                  <c:v>0.49578502651169154</c:v>
                </c:pt>
                <c:pt idx="3091">
                  <c:v>0.49680801861804663</c:v>
                </c:pt>
                <c:pt idx="3092">
                  <c:v>0.49783921106192763</c:v>
                </c:pt>
                <c:pt idx="3093">
                  <c:v>0.49887183856487566</c:v>
                </c:pt>
                <c:pt idx="3094">
                  <c:v>0.49990815621971041</c:v>
                </c:pt>
                <c:pt idx="3095">
                  <c:v>0.50095308422894724</c:v>
                </c:pt>
                <c:pt idx="3096">
                  <c:v>0.5020017023900708</c:v>
                </c:pt>
                <c:pt idx="3097">
                  <c:v>0.50305442071995721</c:v>
                </c:pt>
                <c:pt idx="3098">
                  <c:v>0.50411718446331288</c:v>
                </c:pt>
                <c:pt idx="3099">
                  <c:v>0.50518548343449854</c:v>
                </c:pt>
                <c:pt idx="3100">
                  <c:v>0.50625439743099865</c:v>
                </c:pt>
                <c:pt idx="3101">
                  <c:v>0.50733110174814833</c:v>
                </c:pt>
                <c:pt idx="3102">
                  <c:v>0.50841764647032917</c:v>
                </c:pt>
                <c:pt idx="3103">
                  <c:v>0.50950419119251</c:v>
                </c:pt>
                <c:pt idx="3104">
                  <c:v>0.51059094092312896</c:v>
                </c:pt>
                <c:pt idx="3105">
                  <c:v>0.51168056077188195</c:v>
                </c:pt>
                <c:pt idx="3106">
                  <c:v>0.51277387077252157</c:v>
                </c:pt>
                <c:pt idx="3107">
                  <c:v>0.51386779579847552</c:v>
                </c:pt>
                <c:pt idx="3108">
                  <c:v>0.5149686911113267</c:v>
                </c:pt>
                <c:pt idx="3109">
                  <c:v>0.51607389160137884</c:v>
                </c:pt>
                <c:pt idx="3110">
                  <c:v>0.51718073215893623</c:v>
                </c:pt>
                <c:pt idx="3111">
                  <c:v>0.51829331295276171</c:v>
                </c:pt>
                <c:pt idx="3112">
                  <c:v>0.51940732880565421</c:v>
                </c:pt>
                <c:pt idx="3113">
                  <c:v>0.52052482980199521</c:v>
                </c:pt>
                <c:pt idx="3114">
                  <c:v>0.52164315083208879</c:v>
                </c:pt>
                <c:pt idx="3115">
                  <c:v>0.52276454698875463</c:v>
                </c:pt>
                <c:pt idx="3116">
                  <c:v>0.52389824365170934</c:v>
                </c:pt>
                <c:pt idx="3117">
                  <c:v>0.52503255533997839</c:v>
                </c:pt>
                <c:pt idx="3118">
                  <c:v>0.5261697371463816</c:v>
                </c:pt>
                <c:pt idx="3119">
                  <c:v>0.52731757939156843</c:v>
                </c:pt>
                <c:pt idx="3120">
                  <c:v>0.52846562664519336</c:v>
                </c:pt>
                <c:pt idx="3121">
                  <c:v>0.52962392432072569</c:v>
                </c:pt>
                <c:pt idx="3122">
                  <c:v>0.53078734720721166</c:v>
                </c:pt>
                <c:pt idx="3123">
                  <c:v>0.53196307059998649</c:v>
                </c:pt>
                <c:pt idx="3124">
                  <c:v>0.53313981903495211</c:v>
                </c:pt>
                <c:pt idx="3125">
                  <c:v>0.53432025762180435</c:v>
                </c:pt>
                <c:pt idx="3126">
                  <c:v>0.53550725647867725</c:v>
                </c:pt>
                <c:pt idx="3127">
                  <c:v>0.53669999557181836</c:v>
                </c:pt>
                <c:pt idx="3128">
                  <c:v>0.53789375970715014</c:v>
                </c:pt>
                <c:pt idx="3129">
                  <c:v>0.53909510915469339</c:v>
                </c:pt>
                <c:pt idx="3130">
                  <c:v>0.54029809866974188</c:v>
                </c:pt>
                <c:pt idx="3131">
                  <c:v>0.54150621339574401</c:v>
                </c:pt>
                <c:pt idx="3132">
                  <c:v>0.54271576318081316</c:v>
                </c:pt>
                <c:pt idx="3133">
                  <c:v>0.54392613299963488</c:v>
                </c:pt>
                <c:pt idx="3134">
                  <c:v>0.5451479832909929</c:v>
                </c:pt>
                <c:pt idx="3135">
                  <c:v>0.5463731137173613</c:v>
                </c:pt>
                <c:pt idx="3136">
                  <c:v>0.54760828955719887</c:v>
                </c:pt>
                <c:pt idx="3137">
                  <c:v>0.54885023067549532</c:v>
                </c:pt>
                <c:pt idx="3138">
                  <c:v>0.550092581810668</c:v>
                </c:pt>
                <c:pt idx="3139">
                  <c:v>0.55134456834243373</c:v>
                </c:pt>
                <c:pt idx="3140">
                  <c:v>0.55260127006827675</c:v>
                </c:pt>
                <c:pt idx="3141">
                  <c:v>0.55386658214852191</c:v>
                </c:pt>
                <c:pt idx="3142">
                  <c:v>0.55514644982787553</c:v>
                </c:pt>
                <c:pt idx="3143">
                  <c:v>0.55644230816540474</c:v>
                </c:pt>
                <c:pt idx="3144">
                  <c:v>0.557748006907965</c:v>
                </c:pt>
                <c:pt idx="3145">
                  <c:v>0.55905555072646862</c:v>
                </c:pt>
                <c:pt idx="3146">
                  <c:v>0.56036452960403926</c:v>
                </c:pt>
                <c:pt idx="3147">
                  <c:v>0.56167678861662018</c:v>
                </c:pt>
                <c:pt idx="3148">
                  <c:v>0.56300093811861374</c:v>
                </c:pt>
                <c:pt idx="3149">
                  <c:v>0.56432836775561757</c:v>
                </c:pt>
                <c:pt idx="3150">
                  <c:v>0.56565600240105951</c:v>
                </c:pt>
                <c:pt idx="3151">
                  <c:v>0.56698712218995007</c:v>
                </c:pt>
                <c:pt idx="3152">
                  <c:v>0.56832582729105208</c:v>
                </c:pt>
                <c:pt idx="3153">
                  <c:v>0.56966699249341168</c:v>
                </c:pt>
                <c:pt idx="3154">
                  <c:v>0.57101000277171476</c:v>
                </c:pt>
                <c:pt idx="3155">
                  <c:v>0.57235793325253337</c:v>
                </c:pt>
                <c:pt idx="3156">
                  <c:v>0.57370852884304779</c:v>
                </c:pt>
                <c:pt idx="3157">
                  <c:v>0.57509766601993406</c:v>
                </c:pt>
                <c:pt idx="3158">
                  <c:v>0.5765132492853412</c:v>
                </c:pt>
                <c:pt idx="3159">
                  <c:v>0.57793006260137725</c:v>
                </c:pt>
                <c:pt idx="3160">
                  <c:v>0.57934790095960409</c:v>
                </c:pt>
                <c:pt idx="3161">
                  <c:v>0.58077270960472782</c:v>
                </c:pt>
                <c:pt idx="3162">
                  <c:v>0.58221207384896012</c:v>
                </c:pt>
                <c:pt idx="3163">
                  <c:v>0.58365430821132647</c:v>
                </c:pt>
                <c:pt idx="3164">
                  <c:v>0.58509736260744538</c:v>
                </c:pt>
                <c:pt idx="3165">
                  <c:v>0.58654185206263143</c:v>
                </c:pt>
                <c:pt idx="3166">
                  <c:v>0.5879890066275133</c:v>
                </c:pt>
                <c:pt idx="3167">
                  <c:v>0.58943944132740544</c:v>
                </c:pt>
                <c:pt idx="3168">
                  <c:v>0.59089623128888025</c:v>
                </c:pt>
                <c:pt idx="3169">
                  <c:v>0.59235609637692732</c:v>
                </c:pt>
                <c:pt idx="3170">
                  <c:v>0.59381616647341251</c:v>
                </c:pt>
                <c:pt idx="3171">
                  <c:v>0.59527685159521215</c:v>
                </c:pt>
                <c:pt idx="3172">
                  <c:v>0.59674266192796532</c:v>
                </c:pt>
                <c:pt idx="3173">
                  <c:v>0.59820888227759494</c:v>
                </c:pt>
                <c:pt idx="3174">
                  <c:v>0.5997033937916888</c:v>
                </c:pt>
                <c:pt idx="3175">
                  <c:v>0.60120569562643233</c:v>
                </c:pt>
                <c:pt idx="3176">
                  <c:v>0.60270881749492844</c:v>
                </c:pt>
                <c:pt idx="3177">
                  <c:v>0.60422116474314114</c:v>
                </c:pt>
                <c:pt idx="3178">
                  <c:v>0.60573658711792611</c:v>
                </c:pt>
                <c:pt idx="3179">
                  <c:v>0.60725897977960808</c:v>
                </c:pt>
                <c:pt idx="3180">
                  <c:v>0.60878485758473855</c:v>
                </c:pt>
                <c:pt idx="3181">
                  <c:v>0.61035091704374589</c:v>
                </c:pt>
                <c:pt idx="3182">
                  <c:v>0.6119177965365058</c:v>
                </c:pt>
                <c:pt idx="3183">
                  <c:v>0.61348529105458016</c:v>
                </c:pt>
                <c:pt idx="3184">
                  <c:v>0.61505770577517005</c:v>
                </c:pt>
                <c:pt idx="3185">
                  <c:v>0.61663073552107439</c:v>
                </c:pt>
                <c:pt idx="3186">
                  <c:v>0.61821114557075207</c:v>
                </c:pt>
                <c:pt idx="3187">
                  <c:v>0.61980160103389892</c:v>
                </c:pt>
                <c:pt idx="3188">
                  <c:v>0.62140189690207681</c:v>
                </c:pt>
                <c:pt idx="3189">
                  <c:v>0.62301572332717248</c:v>
                </c:pt>
                <c:pt idx="3190">
                  <c:v>0.62463775008979405</c:v>
                </c:pt>
                <c:pt idx="3191">
                  <c:v>0.62626039187772997</c:v>
                </c:pt>
                <c:pt idx="3192">
                  <c:v>0.62788508375004748</c:v>
                </c:pt>
                <c:pt idx="3193">
                  <c:v>0.62952863639867451</c:v>
                </c:pt>
                <c:pt idx="3194">
                  <c:v>0.63117936434263666</c:v>
                </c:pt>
                <c:pt idx="3195">
                  <c:v>0.6328380876156865</c:v>
                </c:pt>
                <c:pt idx="3196">
                  <c:v>0.63449968100687049</c:v>
                </c:pt>
                <c:pt idx="3197">
                  <c:v>0.63616311947399773</c:v>
                </c:pt>
                <c:pt idx="3198">
                  <c:v>0.63785648917309457</c:v>
                </c:pt>
                <c:pt idx="3199">
                  <c:v>0.63956092932785125</c:v>
                </c:pt>
                <c:pt idx="3200">
                  <c:v>0.64129632575676832</c:v>
                </c:pt>
                <c:pt idx="3201">
                  <c:v>0.64305529815607232</c:v>
                </c:pt>
                <c:pt idx="3202">
                  <c:v>0.64481714067351037</c:v>
                </c:pt>
                <c:pt idx="3203">
                  <c:v>0.64658369838502583</c:v>
                </c:pt>
                <c:pt idx="3204">
                  <c:v>0.64835599633280927</c:v>
                </c:pt>
                <c:pt idx="3205">
                  <c:v>0.65014879512440749</c:v>
                </c:pt>
                <c:pt idx="3206">
                  <c:v>0.65196660494545966</c:v>
                </c:pt>
                <c:pt idx="3207">
                  <c:v>0.65379261510403786</c:v>
                </c:pt>
                <c:pt idx="3208">
                  <c:v>0.65564179121612665</c:v>
                </c:pt>
                <c:pt idx="3209">
                  <c:v>0.65749117233665344</c:v>
                </c:pt>
                <c:pt idx="3210">
                  <c:v>0.65935613409847971</c:v>
                </c:pt>
                <c:pt idx="3211">
                  <c:v>0.66122560604594505</c:v>
                </c:pt>
                <c:pt idx="3212">
                  <c:v>0.66310860855032805</c:v>
                </c:pt>
                <c:pt idx="3213">
                  <c:v>0.66501621206728889</c:v>
                </c:pt>
                <c:pt idx="3214">
                  <c:v>0.66694534147025519</c:v>
                </c:pt>
                <c:pt idx="3215">
                  <c:v>0.66887529090697395</c:v>
                </c:pt>
                <c:pt idx="3216">
                  <c:v>0.67080647039432162</c:v>
                </c:pt>
                <c:pt idx="3217">
                  <c:v>0.67274605522763331</c:v>
                </c:pt>
                <c:pt idx="3218">
                  <c:v>0.67472172154605903</c:v>
                </c:pt>
                <c:pt idx="3219">
                  <c:v>0.67670210305856204</c:v>
                </c:pt>
                <c:pt idx="3220">
                  <c:v>0.67868596971451356</c:v>
                </c:pt>
                <c:pt idx="3221">
                  <c:v>0.68068275190206839</c:v>
                </c:pt>
                <c:pt idx="3222">
                  <c:v>0.68269326965497901</c:v>
                </c:pt>
                <c:pt idx="3223">
                  <c:v>0.68470665752602389</c:v>
                </c:pt>
                <c:pt idx="3224">
                  <c:v>0.68672476059114607</c:v>
                </c:pt>
                <c:pt idx="3225">
                  <c:v>0.68876684964353141</c:v>
                </c:pt>
                <c:pt idx="3226">
                  <c:v>0.69081795906719534</c:v>
                </c:pt>
                <c:pt idx="3227">
                  <c:v>0.6928739886933748</c:v>
                </c:pt>
                <c:pt idx="3228">
                  <c:v>0.69494067875833787</c:v>
                </c:pt>
                <c:pt idx="3229">
                  <c:v>0.69702499954898167</c:v>
                </c:pt>
                <c:pt idx="3230">
                  <c:v>0.69911137042400684</c:v>
                </c:pt>
                <c:pt idx="3231">
                  <c:v>0.70120307151842387</c:v>
                </c:pt>
                <c:pt idx="3232">
                  <c:v>0.70330563806006274</c:v>
                </c:pt>
                <c:pt idx="3233">
                  <c:v>0.70540902463545418</c:v>
                </c:pt>
                <c:pt idx="3234">
                  <c:v>0.70751979151461897</c:v>
                </c:pt>
                <c:pt idx="3235">
                  <c:v>0.70963137842753632</c:v>
                </c:pt>
                <c:pt idx="3236">
                  <c:v>0.71174809055140731</c:v>
                </c:pt>
                <c:pt idx="3237">
                  <c:v>0.71388489350221673</c:v>
                </c:pt>
                <c:pt idx="3238">
                  <c:v>0.71606064805627423</c:v>
                </c:pt>
                <c:pt idx="3239">
                  <c:v>0.71824849810818236</c:v>
                </c:pt>
                <c:pt idx="3240">
                  <c:v>0.72044126836260602</c:v>
                </c:pt>
                <c:pt idx="3241">
                  <c:v>0.7226434690051845</c:v>
                </c:pt>
                <c:pt idx="3242">
                  <c:v>0.7248633003734436</c:v>
                </c:pt>
                <c:pt idx="3243">
                  <c:v>0.72709030703703781</c:v>
                </c:pt>
                <c:pt idx="3244">
                  <c:v>0.729350525067612</c:v>
                </c:pt>
                <c:pt idx="3245">
                  <c:v>0.73168208603466134</c:v>
                </c:pt>
                <c:pt idx="3246">
                  <c:v>0.7340161071029685</c:v>
                </c:pt>
                <c:pt idx="3247">
                  <c:v>0.73636406874506977</c:v>
                </c:pt>
                <c:pt idx="3248">
                  <c:v>0.73872699600315561</c:v>
                </c:pt>
                <c:pt idx="3249">
                  <c:v>0.74113584515138664</c:v>
                </c:pt>
                <c:pt idx="3250">
                  <c:v>0.74355227961182901</c:v>
                </c:pt>
                <c:pt idx="3251">
                  <c:v>0.74601135582740596</c:v>
                </c:pt>
                <c:pt idx="3252">
                  <c:v>0.74851655894156621</c:v>
                </c:pt>
                <c:pt idx="3253">
                  <c:v>0.75104021281515954</c:v>
                </c:pt>
                <c:pt idx="3254">
                  <c:v>0.75365140529184194</c:v>
                </c:pt>
                <c:pt idx="3255">
                  <c:v>0.75626772297947797</c:v>
                </c:pt>
                <c:pt idx="3256">
                  <c:v>0.75890167139279463</c:v>
                </c:pt>
                <c:pt idx="3257">
                  <c:v>0.76155284051491579</c:v>
                </c:pt>
                <c:pt idx="3258">
                  <c:v>0.76422000029521231</c:v>
                </c:pt>
                <c:pt idx="3259">
                  <c:v>0.76692180650155573</c:v>
                </c:pt>
                <c:pt idx="3260">
                  <c:v>0.7696475986951623</c:v>
                </c:pt>
                <c:pt idx="3261">
                  <c:v>0.77243960861429062</c:v>
                </c:pt>
                <c:pt idx="3262">
                  <c:v>0.77524002387938284</c:v>
                </c:pt>
                <c:pt idx="3263">
                  <c:v>0.77807816069709435</c:v>
                </c:pt>
                <c:pt idx="3264">
                  <c:v>0.78100055598288431</c:v>
                </c:pt>
                <c:pt idx="3265">
                  <c:v>0.78396620804912331</c:v>
                </c:pt>
                <c:pt idx="3266">
                  <c:v>0.78693329517442934</c:v>
                </c:pt>
                <c:pt idx="3267">
                  <c:v>0.78993707881016373</c:v>
                </c:pt>
                <c:pt idx="3268">
                  <c:v>0.79295377797750155</c:v>
                </c:pt>
                <c:pt idx="3269">
                  <c:v>0.7959999983599324</c:v>
                </c:pt>
                <c:pt idx="3270">
                  <c:v>0.79907922510090501</c:v>
                </c:pt>
                <c:pt idx="3271">
                  <c:v>0.80216193698532623</c:v>
                </c:pt>
                <c:pt idx="3272">
                  <c:v>0.80526863485701061</c:v>
                </c:pt>
                <c:pt idx="3273">
                  <c:v>0.80839132338687048</c:v>
                </c:pt>
                <c:pt idx="3274">
                  <c:v>0.81151893211924597</c:v>
                </c:pt>
                <c:pt idx="3275">
                  <c:v>0.81468098226923014</c:v>
                </c:pt>
                <c:pt idx="3276">
                  <c:v>0.8178510277483021</c:v>
                </c:pt>
                <c:pt idx="3277">
                  <c:v>0.82104669928214247</c:v>
                </c:pt>
                <c:pt idx="3278">
                  <c:v>0.82431309872714364</c:v>
                </c:pt>
                <c:pt idx="3279">
                  <c:v>0.82760922439567619</c:v>
                </c:pt>
                <c:pt idx="3280">
                  <c:v>0.83091068028360049</c:v>
                </c:pt>
                <c:pt idx="3281">
                  <c:v>0.83422771681282415</c:v>
                </c:pt>
                <c:pt idx="3282">
                  <c:v>0.83754885351081054</c:v>
                </c:pt>
                <c:pt idx="3283">
                  <c:v>0.84088762093447778</c:v>
                </c:pt>
                <c:pt idx="3284">
                  <c:v>0.8442680050710889</c:v>
                </c:pt>
                <c:pt idx="3285">
                  <c:v>0.84765802460429285</c:v>
                </c:pt>
                <c:pt idx="3286">
                  <c:v>0.8510863807154303</c:v>
                </c:pt>
                <c:pt idx="3287">
                  <c:v>0.85453503266194442</c:v>
                </c:pt>
                <c:pt idx="3288">
                  <c:v>0.85800910565478872</c:v>
                </c:pt>
                <c:pt idx="3289">
                  <c:v>0.86151064977834491</c:v>
                </c:pt>
                <c:pt idx="3290">
                  <c:v>0.86502387938287539</c:v>
                </c:pt>
                <c:pt idx="3291">
                  <c:v>0.86858303087755084</c:v>
                </c:pt>
                <c:pt idx="3292">
                  <c:v>0.87215222778569557</c:v>
                </c:pt>
                <c:pt idx="3293">
                  <c:v>0.87586431557522892</c:v>
                </c:pt>
                <c:pt idx="3294">
                  <c:v>0.87958624376979344</c:v>
                </c:pt>
                <c:pt idx="3295">
                  <c:v>0.88340370589653461</c:v>
                </c:pt>
                <c:pt idx="3296">
                  <c:v>0.88727057505686924</c:v>
                </c:pt>
                <c:pt idx="3297">
                  <c:v>0.89145664235539923</c:v>
                </c:pt>
                <c:pt idx="3298">
                  <c:v>0.89575402923584324</c:v>
                </c:pt>
                <c:pt idx="3299">
                  <c:v>0.90018180148294891</c:v>
                </c:pt>
                <c:pt idx="3300">
                  <c:v>0.90467743152308133</c:v>
                </c:pt>
                <c:pt idx="3301">
                  <c:v>0.90923640917060133</c:v>
                </c:pt>
                <c:pt idx="3302">
                  <c:v>0.91385422423986962</c:v>
                </c:pt>
                <c:pt idx="3303">
                  <c:v>0.91865552186127963</c:v>
                </c:pt>
                <c:pt idx="3304">
                  <c:v>0.92367310338493513</c:v>
                </c:pt>
                <c:pt idx="3305">
                  <c:v>0.92882742553683484</c:v>
                </c:pt>
                <c:pt idx="3306">
                  <c:v>0.93412094841823656</c:v>
                </c:pt>
                <c:pt idx="3307">
                  <c:v>0.93944194243035017</c:v>
                </c:pt>
                <c:pt idx="3308">
                  <c:v>0.94482956418486164</c:v>
                </c:pt>
                <c:pt idx="3309">
                  <c:v>0.9504254745125309</c:v>
                </c:pt>
                <c:pt idx="3310">
                  <c:v>0.95741052201708621</c:v>
                </c:pt>
                <c:pt idx="3311">
                  <c:v>0.96498250868005742</c:v>
                </c:pt>
                <c:pt idx="3312">
                  <c:v>0.972591396861895</c:v>
                </c:pt>
                <c:pt idx="3313">
                  <c:v>0.98037249213177613</c:v>
                </c:pt>
                <c:pt idx="3314">
                  <c:v>0.98815891762104935</c:v>
                </c:pt>
                <c:pt idx="3315">
                  <c:v>0.99604764232095799</c:v>
                </c:pt>
                <c:pt idx="3316">
                  <c:v>1</c:v>
                </c:pt>
              </c:numCache>
            </c:numRef>
          </c:yVal>
          <c:smooth val="0"/>
          <c:extLst xmlns:c16r2="http://schemas.microsoft.com/office/drawing/2015/06/chart">
            <c:ext xmlns:c16="http://schemas.microsoft.com/office/drawing/2014/chart" uri="{C3380CC4-5D6E-409C-BE32-E72D297353CC}">
              <c16:uniqueId val="{00000000-BB33-439F-A2E1-00B8DA9A2BBE}"/>
            </c:ext>
          </c:extLst>
        </c:ser>
        <c:dLbls>
          <c:showLegendKey val="0"/>
          <c:showVal val="0"/>
          <c:showCatName val="0"/>
          <c:showSerName val="0"/>
          <c:showPercent val="0"/>
          <c:showBubbleSize val="0"/>
        </c:dLbls>
        <c:axId val="494597080"/>
        <c:axId val="494591592"/>
      </c:scatterChart>
      <c:valAx>
        <c:axId val="494597080"/>
        <c:scaling>
          <c:orientation val="minMax"/>
          <c:max val="1"/>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Household Percentile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591592"/>
        <c:crossesAt val="-0.4"/>
        <c:crossBetween val="midCat"/>
        <c:majorUnit val="0.1"/>
      </c:valAx>
      <c:valAx>
        <c:axId val="49459159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Cumulative % of Total Discretionary Usage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597080"/>
        <c:crosses val="autoZero"/>
        <c:crossBetween val="midCat"/>
        <c:majorUnit val="0.2"/>
        <c:min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Cumulative Percent of Commercial Accounts</a:t>
            </a:r>
            <a:r>
              <a:rPr lang="en-US" sz="1800" b="1" baseline="0" dirty="0"/>
              <a:t> Total Summer Usage by Account Percentile</a:t>
            </a:r>
            <a:endParaRPr lang="en-US"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'Data_PercentileCummulative%'!$E$1</c:f>
              <c:strCache>
                <c:ptCount val="1"/>
                <c:pt idx="0">
                  <c:v>Percentile</c:v>
                </c:pt>
              </c:strCache>
            </c:strRef>
          </c:tx>
          <c:spPr>
            <a:ln w="25400" cap="rnd">
              <a:noFill/>
              <a:round/>
            </a:ln>
            <a:effectLst/>
          </c:spPr>
          <c:marker>
            <c:symbol val="circle"/>
            <c:size val="5"/>
            <c:spPr>
              <a:solidFill>
                <a:schemeClr val="accent1"/>
              </a:solidFill>
              <a:ln w="9525">
                <a:solidFill>
                  <a:schemeClr val="accent1"/>
                </a:solidFill>
              </a:ln>
              <a:effectLst/>
            </c:spPr>
          </c:marker>
          <c:xVal>
            <c:numRef>
              <c:f>'Data_PercentileCummulative%'!$E$2:$E$341</c:f>
              <c:numCache>
                <c:formatCode>0%</c:formatCode>
                <c:ptCount val="340"/>
                <c:pt idx="0">
                  <c:v>0</c:v>
                </c:pt>
                <c:pt idx="1">
                  <c:v>0</c:v>
                </c:pt>
                <c:pt idx="2">
                  <c:v>0</c:v>
                </c:pt>
                <c:pt idx="3">
                  <c:v>0</c:v>
                </c:pt>
                <c:pt idx="4">
                  <c:v>0.01</c:v>
                </c:pt>
                <c:pt idx="5">
                  <c:v>0.01</c:v>
                </c:pt>
                <c:pt idx="6">
                  <c:v>0.01</c:v>
                </c:pt>
                <c:pt idx="7">
                  <c:v>0.02</c:v>
                </c:pt>
                <c:pt idx="8">
                  <c:v>0.02</c:v>
                </c:pt>
                <c:pt idx="9">
                  <c:v>0.02</c:v>
                </c:pt>
                <c:pt idx="10">
                  <c:v>0.02</c:v>
                </c:pt>
                <c:pt idx="11">
                  <c:v>0.03</c:v>
                </c:pt>
                <c:pt idx="12">
                  <c:v>0.03</c:v>
                </c:pt>
                <c:pt idx="13">
                  <c:v>0.03</c:v>
                </c:pt>
                <c:pt idx="14">
                  <c:v>0.04</c:v>
                </c:pt>
                <c:pt idx="15">
                  <c:v>0.04</c:v>
                </c:pt>
                <c:pt idx="16">
                  <c:v>0.04</c:v>
                </c:pt>
                <c:pt idx="17">
                  <c:v>0.05</c:v>
                </c:pt>
                <c:pt idx="18">
                  <c:v>0.05</c:v>
                </c:pt>
                <c:pt idx="19">
                  <c:v>0.05</c:v>
                </c:pt>
                <c:pt idx="20">
                  <c:v>0.05</c:v>
                </c:pt>
                <c:pt idx="21">
                  <c:v>0.06</c:v>
                </c:pt>
                <c:pt idx="22">
                  <c:v>0.06</c:v>
                </c:pt>
                <c:pt idx="23">
                  <c:v>0.06</c:v>
                </c:pt>
                <c:pt idx="24">
                  <c:v>7.0000000000000007E-2</c:v>
                </c:pt>
                <c:pt idx="25">
                  <c:v>7.0000000000000007E-2</c:v>
                </c:pt>
                <c:pt idx="26">
                  <c:v>7.0000000000000007E-2</c:v>
                </c:pt>
                <c:pt idx="27">
                  <c:v>7.0000000000000007E-2</c:v>
                </c:pt>
                <c:pt idx="28">
                  <c:v>0.08</c:v>
                </c:pt>
                <c:pt idx="29">
                  <c:v>0.08</c:v>
                </c:pt>
                <c:pt idx="30">
                  <c:v>0.08</c:v>
                </c:pt>
                <c:pt idx="31">
                  <c:v>0.09</c:v>
                </c:pt>
                <c:pt idx="32">
                  <c:v>0.09</c:v>
                </c:pt>
                <c:pt idx="33">
                  <c:v>0.09</c:v>
                </c:pt>
                <c:pt idx="34">
                  <c:v>0.1</c:v>
                </c:pt>
                <c:pt idx="35">
                  <c:v>0.1</c:v>
                </c:pt>
                <c:pt idx="36">
                  <c:v>0.1</c:v>
                </c:pt>
                <c:pt idx="37">
                  <c:v>0.1</c:v>
                </c:pt>
                <c:pt idx="38">
                  <c:v>0.11</c:v>
                </c:pt>
                <c:pt idx="39">
                  <c:v>0.11</c:v>
                </c:pt>
                <c:pt idx="40">
                  <c:v>0.11</c:v>
                </c:pt>
                <c:pt idx="41">
                  <c:v>0.12</c:v>
                </c:pt>
                <c:pt idx="42">
                  <c:v>0.12</c:v>
                </c:pt>
                <c:pt idx="43">
                  <c:v>0.12</c:v>
                </c:pt>
                <c:pt idx="44">
                  <c:v>0.12</c:v>
                </c:pt>
                <c:pt idx="45">
                  <c:v>0.13</c:v>
                </c:pt>
                <c:pt idx="46">
                  <c:v>0.13</c:v>
                </c:pt>
                <c:pt idx="47">
                  <c:v>0.13</c:v>
                </c:pt>
                <c:pt idx="48">
                  <c:v>0.14000000000000001</c:v>
                </c:pt>
                <c:pt idx="49">
                  <c:v>0.14000000000000001</c:v>
                </c:pt>
                <c:pt idx="50">
                  <c:v>0.14000000000000001</c:v>
                </c:pt>
                <c:pt idx="51">
                  <c:v>0.15</c:v>
                </c:pt>
                <c:pt idx="52">
                  <c:v>0.15</c:v>
                </c:pt>
                <c:pt idx="53">
                  <c:v>0.15</c:v>
                </c:pt>
                <c:pt idx="54">
                  <c:v>0.15</c:v>
                </c:pt>
                <c:pt idx="55">
                  <c:v>0.16</c:v>
                </c:pt>
                <c:pt idx="56">
                  <c:v>0.16</c:v>
                </c:pt>
                <c:pt idx="57">
                  <c:v>0.16</c:v>
                </c:pt>
                <c:pt idx="58">
                  <c:v>0.17</c:v>
                </c:pt>
                <c:pt idx="59">
                  <c:v>0.17</c:v>
                </c:pt>
                <c:pt idx="60">
                  <c:v>0.17</c:v>
                </c:pt>
                <c:pt idx="61">
                  <c:v>0.17</c:v>
                </c:pt>
                <c:pt idx="62">
                  <c:v>0.18</c:v>
                </c:pt>
                <c:pt idx="63">
                  <c:v>0.18</c:v>
                </c:pt>
                <c:pt idx="64">
                  <c:v>0.18</c:v>
                </c:pt>
                <c:pt idx="65">
                  <c:v>0.19</c:v>
                </c:pt>
                <c:pt idx="66">
                  <c:v>0.19</c:v>
                </c:pt>
                <c:pt idx="67">
                  <c:v>0.19</c:v>
                </c:pt>
                <c:pt idx="68">
                  <c:v>0.2</c:v>
                </c:pt>
                <c:pt idx="69">
                  <c:v>0.2</c:v>
                </c:pt>
                <c:pt idx="70">
                  <c:v>0.2</c:v>
                </c:pt>
                <c:pt idx="71">
                  <c:v>0.2</c:v>
                </c:pt>
                <c:pt idx="72">
                  <c:v>0.21</c:v>
                </c:pt>
                <c:pt idx="73">
                  <c:v>0.21</c:v>
                </c:pt>
                <c:pt idx="74">
                  <c:v>0.21</c:v>
                </c:pt>
                <c:pt idx="75">
                  <c:v>0.22</c:v>
                </c:pt>
                <c:pt idx="76">
                  <c:v>0.22</c:v>
                </c:pt>
                <c:pt idx="77">
                  <c:v>0.22</c:v>
                </c:pt>
                <c:pt idx="78">
                  <c:v>0.23</c:v>
                </c:pt>
                <c:pt idx="79">
                  <c:v>0.23</c:v>
                </c:pt>
                <c:pt idx="80">
                  <c:v>0.23</c:v>
                </c:pt>
                <c:pt idx="81">
                  <c:v>0.23</c:v>
                </c:pt>
                <c:pt idx="82">
                  <c:v>0.24</c:v>
                </c:pt>
                <c:pt idx="83">
                  <c:v>0.24</c:v>
                </c:pt>
                <c:pt idx="84">
                  <c:v>0.24</c:v>
                </c:pt>
                <c:pt idx="85">
                  <c:v>0.25</c:v>
                </c:pt>
                <c:pt idx="86">
                  <c:v>0.25</c:v>
                </c:pt>
                <c:pt idx="87">
                  <c:v>0.25</c:v>
                </c:pt>
                <c:pt idx="88">
                  <c:v>0.25</c:v>
                </c:pt>
                <c:pt idx="89">
                  <c:v>0.26</c:v>
                </c:pt>
                <c:pt idx="90">
                  <c:v>0.26</c:v>
                </c:pt>
                <c:pt idx="91">
                  <c:v>0.26</c:v>
                </c:pt>
                <c:pt idx="92">
                  <c:v>0.27</c:v>
                </c:pt>
                <c:pt idx="93">
                  <c:v>0.27</c:v>
                </c:pt>
                <c:pt idx="94">
                  <c:v>0.27</c:v>
                </c:pt>
                <c:pt idx="95">
                  <c:v>0.28000000000000003</c:v>
                </c:pt>
                <c:pt idx="96">
                  <c:v>0.28000000000000003</c:v>
                </c:pt>
                <c:pt idx="97">
                  <c:v>0.28000000000000003</c:v>
                </c:pt>
                <c:pt idx="98">
                  <c:v>0.28000000000000003</c:v>
                </c:pt>
                <c:pt idx="99">
                  <c:v>0.28999999999999998</c:v>
                </c:pt>
                <c:pt idx="100">
                  <c:v>0.28999999999999998</c:v>
                </c:pt>
                <c:pt idx="101">
                  <c:v>0.28999999999999998</c:v>
                </c:pt>
                <c:pt idx="102">
                  <c:v>0.3</c:v>
                </c:pt>
                <c:pt idx="103">
                  <c:v>0.3</c:v>
                </c:pt>
                <c:pt idx="104">
                  <c:v>0.3</c:v>
                </c:pt>
                <c:pt idx="105">
                  <c:v>0.3</c:v>
                </c:pt>
                <c:pt idx="106">
                  <c:v>0.31</c:v>
                </c:pt>
                <c:pt idx="107">
                  <c:v>0.31</c:v>
                </c:pt>
                <c:pt idx="108">
                  <c:v>0.31</c:v>
                </c:pt>
                <c:pt idx="109">
                  <c:v>0.32</c:v>
                </c:pt>
                <c:pt idx="110">
                  <c:v>0.32</c:v>
                </c:pt>
                <c:pt idx="111">
                  <c:v>0.32</c:v>
                </c:pt>
                <c:pt idx="112">
                  <c:v>0.33</c:v>
                </c:pt>
                <c:pt idx="113">
                  <c:v>0.33</c:v>
                </c:pt>
                <c:pt idx="114">
                  <c:v>0.33</c:v>
                </c:pt>
                <c:pt idx="115">
                  <c:v>0.33</c:v>
                </c:pt>
                <c:pt idx="116">
                  <c:v>0.34</c:v>
                </c:pt>
                <c:pt idx="117">
                  <c:v>0.34</c:v>
                </c:pt>
                <c:pt idx="118">
                  <c:v>0.34</c:v>
                </c:pt>
                <c:pt idx="119">
                  <c:v>0.35</c:v>
                </c:pt>
                <c:pt idx="120">
                  <c:v>0.35</c:v>
                </c:pt>
                <c:pt idx="121">
                  <c:v>0.35</c:v>
                </c:pt>
                <c:pt idx="122">
                  <c:v>0.35</c:v>
                </c:pt>
                <c:pt idx="123">
                  <c:v>0.36</c:v>
                </c:pt>
                <c:pt idx="124">
                  <c:v>0.36</c:v>
                </c:pt>
                <c:pt idx="125">
                  <c:v>0.36</c:v>
                </c:pt>
                <c:pt idx="126">
                  <c:v>0.37</c:v>
                </c:pt>
                <c:pt idx="127">
                  <c:v>0.37</c:v>
                </c:pt>
                <c:pt idx="128">
                  <c:v>0.37</c:v>
                </c:pt>
                <c:pt idx="129">
                  <c:v>0.38</c:v>
                </c:pt>
                <c:pt idx="130">
                  <c:v>0.38</c:v>
                </c:pt>
                <c:pt idx="131">
                  <c:v>0.38</c:v>
                </c:pt>
                <c:pt idx="132">
                  <c:v>0.38</c:v>
                </c:pt>
                <c:pt idx="133">
                  <c:v>0.39</c:v>
                </c:pt>
                <c:pt idx="134">
                  <c:v>0.39</c:v>
                </c:pt>
                <c:pt idx="135">
                  <c:v>0.39</c:v>
                </c:pt>
                <c:pt idx="136">
                  <c:v>0.4</c:v>
                </c:pt>
                <c:pt idx="137">
                  <c:v>0.4</c:v>
                </c:pt>
                <c:pt idx="138">
                  <c:v>0.4</c:v>
                </c:pt>
                <c:pt idx="139">
                  <c:v>0.41</c:v>
                </c:pt>
                <c:pt idx="140">
                  <c:v>0.41</c:v>
                </c:pt>
                <c:pt idx="141">
                  <c:v>0.41</c:v>
                </c:pt>
                <c:pt idx="142">
                  <c:v>0.41</c:v>
                </c:pt>
                <c:pt idx="143">
                  <c:v>0.42</c:v>
                </c:pt>
                <c:pt idx="144">
                  <c:v>0.42</c:v>
                </c:pt>
                <c:pt idx="145">
                  <c:v>0.42</c:v>
                </c:pt>
                <c:pt idx="146">
                  <c:v>0.43</c:v>
                </c:pt>
                <c:pt idx="147">
                  <c:v>0.43</c:v>
                </c:pt>
                <c:pt idx="148">
                  <c:v>0.43</c:v>
                </c:pt>
                <c:pt idx="149">
                  <c:v>0.43</c:v>
                </c:pt>
                <c:pt idx="150">
                  <c:v>0.44</c:v>
                </c:pt>
                <c:pt idx="151">
                  <c:v>0.44</c:v>
                </c:pt>
                <c:pt idx="152">
                  <c:v>0.44</c:v>
                </c:pt>
                <c:pt idx="153">
                  <c:v>0.45</c:v>
                </c:pt>
                <c:pt idx="154">
                  <c:v>0.45</c:v>
                </c:pt>
                <c:pt idx="155">
                  <c:v>0.45</c:v>
                </c:pt>
                <c:pt idx="156">
                  <c:v>0.46</c:v>
                </c:pt>
                <c:pt idx="157">
                  <c:v>0.46</c:v>
                </c:pt>
                <c:pt idx="158">
                  <c:v>0.46</c:v>
                </c:pt>
                <c:pt idx="159">
                  <c:v>0.46</c:v>
                </c:pt>
                <c:pt idx="160">
                  <c:v>0.47</c:v>
                </c:pt>
                <c:pt idx="161">
                  <c:v>0.47</c:v>
                </c:pt>
                <c:pt idx="162">
                  <c:v>0.47</c:v>
                </c:pt>
                <c:pt idx="163">
                  <c:v>0.48</c:v>
                </c:pt>
                <c:pt idx="164">
                  <c:v>0.48</c:v>
                </c:pt>
                <c:pt idx="165">
                  <c:v>0.48</c:v>
                </c:pt>
                <c:pt idx="166">
                  <c:v>0.48</c:v>
                </c:pt>
                <c:pt idx="167">
                  <c:v>0.49</c:v>
                </c:pt>
                <c:pt idx="168">
                  <c:v>0.49</c:v>
                </c:pt>
                <c:pt idx="169">
                  <c:v>0.49</c:v>
                </c:pt>
                <c:pt idx="170">
                  <c:v>0.5</c:v>
                </c:pt>
                <c:pt idx="171">
                  <c:v>0.5</c:v>
                </c:pt>
                <c:pt idx="172">
                  <c:v>0.5</c:v>
                </c:pt>
                <c:pt idx="173">
                  <c:v>0.51</c:v>
                </c:pt>
                <c:pt idx="174">
                  <c:v>0.51</c:v>
                </c:pt>
                <c:pt idx="175">
                  <c:v>0.51</c:v>
                </c:pt>
                <c:pt idx="176">
                  <c:v>0.51</c:v>
                </c:pt>
                <c:pt idx="177">
                  <c:v>0.52</c:v>
                </c:pt>
                <c:pt idx="178">
                  <c:v>0.52</c:v>
                </c:pt>
                <c:pt idx="179">
                  <c:v>0.52</c:v>
                </c:pt>
                <c:pt idx="180">
                  <c:v>0.53</c:v>
                </c:pt>
                <c:pt idx="181">
                  <c:v>0.53</c:v>
                </c:pt>
                <c:pt idx="182">
                  <c:v>0.53</c:v>
                </c:pt>
                <c:pt idx="183">
                  <c:v>0.53</c:v>
                </c:pt>
                <c:pt idx="184">
                  <c:v>0.54</c:v>
                </c:pt>
                <c:pt idx="185">
                  <c:v>0.54</c:v>
                </c:pt>
                <c:pt idx="186">
                  <c:v>0.54</c:v>
                </c:pt>
                <c:pt idx="187">
                  <c:v>0.55000000000000004</c:v>
                </c:pt>
                <c:pt idx="188">
                  <c:v>0.55000000000000004</c:v>
                </c:pt>
                <c:pt idx="189">
                  <c:v>0.55000000000000004</c:v>
                </c:pt>
                <c:pt idx="190">
                  <c:v>0.56000000000000005</c:v>
                </c:pt>
                <c:pt idx="191">
                  <c:v>0.56000000000000005</c:v>
                </c:pt>
                <c:pt idx="192">
                  <c:v>0.56000000000000005</c:v>
                </c:pt>
                <c:pt idx="193">
                  <c:v>0.56000000000000005</c:v>
                </c:pt>
                <c:pt idx="194">
                  <c:v>0.56999999999999995</c:v>
                </c:pt>
                <c:pt idx="195">
                  <c:v>0.56999999999999995</c:v>
                </c:pt>
                <c:pt idx="196">
                  <c:v>0.56999999999999995</c:v>
                </c:pt>
                <c:pt idx="197">
                  <c:v>0.57999999999999996</c:v>
                </c:pt>
                <c:pt idx="198">
                  <c:v>0.57999999999999996</c:v>
                </c:pt>
                <c:pt idx="199">
                  <c:v>0.57999999999999996</c:v>
                </c:pt>
                <c:pt idx="200">
                  <c:v>0.57999999999999996</c:v>
                </c:pt>
                <c:pt idx="201">
                  <c:v>0.59</c:v>
                </c:pt>
                <c:pt idx="202">
                  <c:v>0.59</c:v>
                </c:pt>
                <c:pt idx="203">
                  <c:v>0.59</c:v>
                </c:pt>
                <c:pt idx="204">
                  <c:v>0.6</c:v>
                </c:pt>
                <c:pt idx="205">
                  <c:v>0.6</c:v>
                </c:pt>
                <c:pt idx="206">
                  <c:v>0.6</c:v>
                </c:pt>
                <c:pt idx="207">
                  <c:v>0.61</c:v>
                </c:pt>
                <c:pt idx="208">
                  <c:v>0.61</c:v>
                </c:pt>
                <c:pt idx="209">
                  <c:v>0.61</c:v>
                </c:pt>
                <c:pt idx="210">
                  <c:v>0.61</c:v>
                </c:pt>
                <c:pt idx="211">
                  <c:v>0.62</c:v>
                </c:pt>
                <c:pt idx="212">
                  <c:v>0.62</c:v>
                </c:pt>
                <c:pt idx="213">
                  <c:v>0.62</c:v>
                </c:pt>
                <c:pt idx="214">
                  <c:v>0.63</c:v>
                </c:pt>
                <c:pt idx="215">
                  <c:v>0.63</c:v>
                </c:pt>
                <c:pt idx="216">
                  <c:v>0.63</c:v>
                </c:pt>
                <c:pt idx="217">
                  <c:v>0.64</c:v>
                </c:pt>
                <c:pt idx="218">
                  <c:v>0.64</c:v>
                </c:pt>
                <c:pt idx="219">
                  <c:v>0.64</c:v>
                </c:pt>
                <c:pt idx="220">
                  <c:v>0.64</c:v>
                </c:pt>
                <c:pt idx="221">
                  <c:v>0.65</c:v>
                </c:pt>
                <c:pt idx="222">
                  <c:v>0.65</c:v>
                </c:pt>
                <c:pt idx="223">
                  <c:v>0.65</c:v>
                </c:pt>
                <c:pt idx="224">
                  <c:v>0.66</c:v>
                </c:pt>
                <c:pt idx="225">
                  <c:v>0.66</c:v>
                </c:pt>
                <c:pt idx="226">
                  <c:v>0.66</c:v>
                </c:pt>
                <c:pt idx="227">
                  <c:v>0.66</c:v>
                </c:pt>
                <c:pt idx="228">
                  <c:v>0.67</c:v>
                </c:pt>
                <c:pt idx="229">
                  <c:v>0.67</c:v>
                </c:pt>
                <c:pt idx="230">
                  <c:v>0.67</c:v>
                </c:pt>
                <c:pt idx="231">
                  <c:v>0.68</c:v>
                </c:pt>
                <c:pt idx="232">
                  <c:v>0.68</c:v>
                </c:pt>
                <c:pt idx="233">
                  <c:v>0.68</c:v>
                </c:pt>
                <c:pt idx="234">
                  <c:v>0.69</c:v>
                </c:pt>
                <c:pt idx="235">
                  <c:v>0.69</c:v>
                </c:pt>
                <c:pt idx="236">
                  <c:v>0.69</c:v>
                </c:pt>
                <c:pt idx="237">
                  <c:v>0.69</c:v>
                </c:pt>
                <c:pt idx="238">
                  <c:v>0.7</c:v>
                </c:pt>
                <c:pt idx="239">
                  <c:v>0.7</c:v>
                </c:pt>
                <c:pt idx="240">
                  <c:v>0.7</c:v>
                </c:pt>
                <c:pt idx="241">
                  <c:v>0.71</c:v>
                </c:pt>
                <c:pt idx="242">
                  <c:v>0.71</c:v>
                </c:pt>
                <c:pt idx="243">
                  <c:v>0.71</c:v>
                </c:pt>
                <c:pt idx="244">
                  <c:v>0.71</c:v>
                </c:pt>
                <c:pt idx="245">
                  <c:v>0.72</c:v>
                </c:pt>
                <c:pt idx="246">
                  <c:v>0.72</c:v>
                </c:pt>
                <c:pt idx="247">
                  <c:v>0.72</c:v>
                </c:pt>
                <c:pt idx="248">
                  <c:v>0.73</c:v>
                </c:pt>
                <c:pt idx="249">
                  <c:v>0.73</c:v>
                </c:pt>
                <c:pt idx="250">
                  <c:v>0.73</c:v>
                </c:pt>
                <c:pt idx="251">
                  <c:v>0.74</c:v>
                </c:pt>
                <c:pt idx="252">
                  <c:v>0.74</c:v>
                </c:pt>
                <c:pt idx="253">
                  <c:v>0.74</c:v>
                </c:pt>
                <c:pt idx="254">
                  <c:v>0.74</c:v>
                </c:pt>
                <c:pt idx="255">
                  <c:v>0.75</c:v>
                </c:pt>
                <c:pt idx="256">
                  <c:v>0.75</c:v>
                </c:pt>
                <c:pt idx="257">
                  <c:v>0.75</c:v>
                </c:pt>
                <c:pt idx="258">
                  <c:v>0.76</c:v>
                </c:pt>
                <c:pt idx="259">
                  <c:v>0.76</c:v>
                </c:pt>
                <c:pt idx="260">
                  <c:v>0.76</c:v>
                </c:pt>
                <c:pt idx="261">
                  <c:v>0.76</c:v>
                </c:pt>
                <c:pt idx="262">
                  <c:v>0.77</c:v>
                </c:pt>
                <c:pt idx="263">
                  <c:v>0.77</c:v>
                </c:pt>
                <c:pt idx="264">
                  <c:v>0.77</c:v>
                </c:pt>
                <c:pt idx="265">
                  <c:v>0.78</c:v>
                </c:pt>
                <c:pt idx="266">
                  <c:v>0.78</c:v>
                </c:pt>
                <c:pt idx="267">
                  <c:v>0.78</c:v>
                </c:pt>
                <c:pt idx="268">
                  <c:v>0.79</c:v>
                </c:pt>
                <c:pt idx="269">
                  <c:v>0.79</c:v>
                </c:pt>
                <c:pt idx="270">
                  <c:v>0.79</c:v>
                </c:pt>
                <c:pt idx="271">
                  <c:v>0.79</c:v>
                </c:pt>
                <c:pt idx="272">
                  <c:v>0.8</c:v>
                </c:pt>
                <c:pt idx="273">
                  <c:v>0.8</c:v>
                </c:pt>
                <c:pt idx="274">
                  <c:v>0.8</c:v>
                </c:pt>
                <c:pt idx="275">
                  <c:v>0.81</c:v>
                </c:pt>
                <c:pt idx="276">
                  <c:v>0.81</c:v>
                </c:pt>
                <c:pt idx="277">
                  <c:v>0.81</c:v>
                </c:pt>
                <c:pt idx="278">
                  <c:v>0.82</c:v>
                </c:pt>
                <c:pt idx="279">
                  <c:v>0.82</c:v>
                </c:pt>
                <c:pt idx="280">
                  <c:v>0.82</c:v>
                </c:pt>
                <c:pt idx="281">
                  <c:v>0.82</c:v>
                </c:pt>
                <c:pt idx="282">
                  <c:v>0.83</c:v>
                </c:pt>
                <c:pt idx="283">
                  <c:v>0.83</c:v>
                </c:pt>
                <c:pt idx="284">
                  <c:v>0.83</c:v>
                </c:pt>
                <c:pt idx="285">
                  <c:v>0.84</c:v>
                </c:pt>
                <c:pt idx="286">
                  <c:v>0.84</c:v>
                </c:pt>
                <c:pt idx="287">
                  <c:v>0.84</c:v>
                </c:pt>
                <c:pt idx="288">
                  <c:v>0.84</c:v>
                </c:pt>
                <c:pt idx="289">
                  <c:v>0.85</c:v>
                </c:pt>
                <c:pt idx="290">
                  <c:v>0.85</c:v>
                </c:pt>
                <c:pt idx="291">
                  <c:v>0.85</c:v>
                </c:pt>
                <c:pt idx="292">
                  <c:v>0.86</c:v>
                </c:pt>
                <c:pt idx="293">
                  <c:v>0.86</c:v>
                </c:pt>
                <c:pt idx="294">
                  <c:v>0.86</c:v>
                </c:pt>
                <c:pt idx="295">
                  <c:v>0.87</c:v>
                </c:pt>
                <c:pt idx="296">
                  <c:v>0.87</c:v>
                </c:pt>
                <c:pt idx="297">
                  <c:v>0.87</c:v>
                </c:pt>
                <c:pt idx="298">
                  <c:v>0.87</c:v>
                </c:pt>
                <c:pt idx="299">
                  <c:v>0.88</c:v>
                </c:pt>
                <c:pt idx="300">
                  <c:v>0.88</c:v>
                </c:pt>
                <c:pt idx="301">
                  <c:v>0.88</c:v>
                </c:pt>
                <c:pt idx="302">
                  <c:v>0.89</c:v>
                </c:pt>
                <c:pt idx="303">
                  <c:v>0.89</c:v>
                </c:pt>
                <c:pt idx="304">
                  <c:v>0.89</c:v>
                </c:pt>
                <c:pt idx="305">
                  <c:v>0.89</c:v>
                </c:pt>
                <c:pt idx="306">
                  <c:v>0.9</c:v>
                </c:pt>
                <c:pt idx="307">
                  <c:v>0.9</c:v>
                </c:pt>
                <c:pt idx="308">
                  <c:v>0.9</c:v>
                </c:pt>
                <c:pt idx="309">
                  <c:v>0.91</c:v>
                </c:pt>
                <c:pt idx="310">
                  <c:v>0.91</c:v>
                </c:pt>
                <c:pt idx="311">
                  <c:v>0.91</c:v>
                </c:pt>
                <c:pt idx="312">
                  <c:v>0.92</c:v>
                </c:pt>
                <c:pt idx="313">
                  <c:v>0.92</c:v>
                </c:pt>
                <c:pt idx="314">
                  <c:v>0.92</c:v>
                </c:pt>
                <c:pt idx="315">
                  <c:v>0.92</c:v>
                </c:pt>
                <c:pt idx="316">
                  <c:v>0.93</c:v>
                </c:pt>
                <c:pt idx="317">
                  <c:v>0.93</c:v>
                </c:pt>
                <c:pt idx="318">
                  <c:v>0.93</c:v>
                </c:pt>
                <c:pt idx="319">
                  <c:v>0.94</c:v>
                </c:pt>
                <c:pt idx="320">
                  <c:v>0.94</c:v>
                </c:pt>
                <c:pt idx="321">
                  <c:v>0.94</c:v>
                </c:pt>
                <c:pt idx="322">
                  <c:v>0.94</c:v>
                </c:pt>
                <c:pt idx="323">
                  <c:v>0.95</c:v>
                </c:pt>
                <c:pt idx="324">
                  <c:v>0.95</c:v>
                </c:pt>
                <c:pt idx="325">
                  <c:v>0.95</c:v>
                </c:pt>
                <c:pt idx="326">
                  <c:v>0.96</c:v>
                </c:pt>
                <c:pt idx="327">
                  <c:v>0.96</c:v>
                </c:pt>
                <c:pt idx="328">
                  <c:v>0.96</c:v>
                </c:pt>
                <c:pt idx="329">
                  <c:v>0.97</c:v>
                </c:pt>
                <c:pt idx="330">
                  <c:v>0.97</c:v>
                </c:pt>
                <c:pt idx="331">
                  <c:v>0.97</c:v>
                </c:pt>
                <c:pt idx="332">
                  <c:v>0.97</c:v>
                </c:pt>
                <c:pt idx="333">
                  <c:v>0.98</c:v>
                </c:pt>
                <c:pt idx="334">
                  <c:v>0.98</c:v>
                </c:pt>
                <c:pt idx="335">
                  <c:v>0.98</c:v>
                </c:pt>
                <c:pt idx="336">
                  <c:v>0.99</c:v>
                </c:pt>
                <c:pt idx="337">
                  <c:v>0.99</c:v>
                </c:pt>
                <c:pt idx="338">
                  <c:v>0.99</c:v>
                </c:pt>
                <c:pt idx="339">
                  <c:v>1</c:v>
                </c:pt>
              </c:numCache>
            </c:numRef>
          </c:xVal>
          <c:yVal>
            <c:numRef>
              <c:f>'Data_PercentileCummulative%'!$G$2:$G$341</c:f>
              <c:numCache>
                <c:formatCode>0%</c:formatCode>
                <c:ptCount val="340"/>
                <c:pt idx="0">
                  <c:v>6.1629476639122762E-6</c:v>
                </c:pt>
                <c:pt idx="1">
                  <c:v>6.1629476639122762E-6</c:v>
                </c:pt>
                <c:pt idx="2">
                  <c:v>6.1629476639122762E-6</c:v>
                </c:pt>
                <c:pt idx="3">
                  <c:v>9.5245554805917005E-6</c:v>
                </c:pt>
                <c:pt idx="4">
                  <c:v>5.1432599595195175E-5</c:v>
                </c:pt>
                <c:pt idx="5">
                  <c:v>7.4179479154725929E-5</c:v>
                </c:pt>
                <c:pt idx="6">
                  <c:v>1.0734734294596292E-4</c:v>
                </c:pt>
                <c:pt idx="7">
                  <c:v>1.604607464494978E-4</c:v>
                </c:pt>
                <c:pt idx="8">
                  <c:v>2.0326521931521578E-4</c:v>
                </c:pt>
                <c:pt idx="9">
                  <c:v>2.5301701500207122E-4</c:v>
                </c:pt>
                <c:pt idx="10">
                  <c:v>2.9559738068001061E-4</c:v>
                </c:pt>
                <c:pt idx="11">
                  <c:v>3.5610632138024021E-4</c:v>
                </c:pt>
                <c:pt idx="12">
                  <c:v>4.2311437052605004E-4</c:v>
                </c:pt>
                <c:pt idx="13">
                  <c:v>4.9606126014799354E-4</c:v>
                </c:pt>
                <c:pt idx="14">
                  <c:v>5.7662779415441033E-4</c:v>
                </c:pt>
                <c:pt idx="15">
                  <c:v>6.5114343409080429E-4</c:v>
                </c:pt>
                <c:pt idx="16">
                  <c:v>7.2565907402719813E-4</c:v>
                </c:pt>
                <c:pt idx="17">
                  <c:v>8.0757025116028676E-4</c:v>
                </c:pt>
                <c:pt idx="18">
                  <c:v>8.9429973283061584E-4</c:v>
                </c:pt>
                <c:pt idx="19">
                  <c:v>9.8237385762761685E-4</c:v>
                </c:pt>
                <c:pt idx="20">
                  <c:v>1.0731372686779612E-3</c:v>
                </c:pt>
                <c:pt idx="21">
                  <c:v>1.1673743411388744E-3</c:v>
                </c:pt>
                <c:pt idx="22">
                  <c:v>1.2622837351631236E-3</c:v>
                </c:pt>
                <c:pt idx="23">
                  <c:v>1.3568569684057046E-3</c:v>
                </c:pt>
                <c:pt idx="24">
                  <c:v>1.4699190446400227E-3</c:v>
                </c:pt>
                <c:pt idx="25">
                  <c:v>1.5936262122938254E-3</c:v>
                </c:pt>
                <c:pt idx="26">
                  <c:v>1.7164369511965139E-3</c:v>
                </c:pt>
                <c:pt idx="27">
                  <c:v>1.8319642064963967E-3</c:v>
                </c:pt>
                <c:pt idx="28">
                  <c:v>1.9592570891546579E-3</c:v>
                </c:pt>
                <c:pt idx="29">
                  <c:v>2.0861017574373615E-3</c:v>
                </c:pt>
                <c:pt idx="30">
                  <c:v>2.2116017825933934E-3</c:v>
                </c:pt>
                <c:pt idx="31">
                  <c:v>2.3468504704177956E-3</c:v>
                </c:pt>
                <c:pt idx="32">
                  <c:v>2.489718802626671E-3</c:v>
                </c:pt>
                <c:pt idx="33">
                  <c:v>2.6269844551410804E-3</c:v>
                </c:pt>
                <c:pt idx="34">
                  <c:v>2.7735505559483035E-3</c:v>
                </c:pt>
                <c:pt idx="35">
                  <c:v>2.9398380892800458E-3</c:v>
                </c:pt>
                <c:pt idx="36">
                  <c:v>3.1106077663673602E-3</c:v>
                </c:pt>
                <c:pt idx="37">
                  <c:v>3.2810412826730071E-3</c:v>
                </c:pt>
                <c:pt idx="38">
                  <c:v>3.4523712277297687E-3</c:v>
                </c:pt>
                <c:pt idx="39">
                  <c:v>3.6247096551315335E-3</c:v>
                </c:pt>
                <c:pt idx="40">
                  <c:v>3.7960396001882951E-3</c:v>
                </c:pt>
                <c:pt idx="41">
                  <c:v>3.968602134777839E-3</c:v>
                </c:pt>
                <c:pt idx="42">
                  <c:v>4.1486722601579663E-3</c:v>
                </c:pt>
                <c:pt idx="43">
                  <c:v>4.3337847972631134E-3</c:v>
                </c:pt>
                <c:pt idx="44">
                  <c:v>4.5171044768660311E-3</c:v>
                </c:pt>
                <c:pt idx="45">
                  <c:v>4.7098366583556515E-3</c:v>
                </c:pt>
                <c:pt idx="46">
                  <c:v>4.907499197976401E-3</c:v>
                </c:pt>
                <c:pt idx="47">
                  <c:v>5.1057220055665984E-3</c:v>
                </c:pt>
                <c:pt idx="48">
                  <c:v>5.311788564729047E-3</c:v>
                </c:pt>
                <c:pt idx="49">
                  <c:v>5.5188636062364991E-3</c:v>
                </c:pt>
                <c:pt idx="50">
                  <c:v>5.7176466817961428E-3</c:v>
                </c:pt>
                <c:pt idx="51">
                  <c:v>5.9344703859719652E-3</c:v>
                </c:pt>
                <c:pt idx="52">
                  <c:v>6.1426659634183116E-3</c:v>
                </c:pt>
                <c:pt idx="53">
                  <c:v>6.3556798454018973E-3</c:v>
                </c:pt>
                <c:pt idx="54">
                  <c:v>6.5649959587871362E-3</c:v>
                </c:pt>
                <c:pt idx="55">
                  <c:v>6.7820437701507372E-3</c:v>
                </c:pt>
                <c:pt idx="56">
                  <c:v>7.0017808677676823E-3</c:v>
                </c:pt>
                <c:pt idx="57">
                  <c:v>7.2262242163279788E-3</c:v>
                </c:pt>
                <c:pt idx="58">
                  <c:v>7.4642260497488821E-3</c:v>
                </c:pt>
                <c:pt idx="59">
                  <c:v>7.691358684562521E-3</c:v>
                </c:pt>
                <c:pt idx="60">
                  <c:v>7.9184913193761624E-3</c:v>
                </c:pt>
                <c:pt idx="61">
                  <c:v>8.1580619031115156E-3</c:v>
                </c:pt>
                <c:pt idx="62">
                  <c:v>8.4007699874757685E-3</c:v>
                </c:pt>
                <c:pt idx="63">
                  <c:v>8.6416852143377954E-3</c:v>
                </c:pt>
                <c:pt idx="64">
                  <c:v>8.8820401732303735E-3</c:v>
                </c:pt>
                <c:pt idx="65">
                  <c:v>9.1309112052585413E-3</c:v>
                </c:pt>
                <c:pt idx="66">
                  <c:v>9.3794460765050398E-3</c:v>
                </c:pt>
                <c:pt idx="67">
                  <c:v>9.6387380927649112E-3</c:v>
                </c:pt>
                <c:pt idx="68">
                  <c:v>9.9009435024659063E-3</c:v>
                </c:pt>
                <c:pt idx="69">
                  <c:v>1.0164381501699684E-2</c:v>
                </c:pt>
                <c:pt idx="70">
                  <c:v>1.0433310127034037E-2</c:v>
                </c:pt>
                <c:pt idx="71">
                  <c:v>1.0708177592844526E-2</c:v>
                </c:pt>
                <c:pt idx="72">
                  <c:v>1.0988871845537257E-2</c:v>
                </c:pt>
                <c:pt idx="73">
                  <c:v>1.1287718780440058E-2</c:v>
                </c:pt>
                <c:pt idx="74">
                  <c:v>1.158634160815508E-2</c:v>
                </c:pt>
                <c:pt idx="75">
                  <c:v>1.1911184976840202E-2</c:v>
                </c:pt>
                <c:pt idx="76">
                  <c:v>1.2228744861922517E-2</c:v>
                </c:pt>
                <c:pt idx="77">
                  <c:v>1.2543391353563711E-2</c:v>
                </c:pt>
                <c:pt idx="78">
                  <c:v>1.2875406152257749E-2</c:v>
                </c:pt>
                <c:pt idx="79">
                  <c:v>1.3201482110475653E-2</c:v>
                </c:pt>
                <c:pt idx="80">
                  <c:v>1.3529462979789676E-2</c:v>
                </c:pt>
                <c:pt idx="81">
                  <c:v>1.3860245188950931E-2</c:v>
                </c:pt>
                <c:pt idx="82">
                  <c:v>1.4198422935308881E-2</c:v>
                </c:pt>
                <c:pt idx="83">
                  <c:v>1.453861764635684E-2</c:v>
                </c:pt>
                <c:pt idx="84">
                  <c:v>1.4877131553496457E-2</c:v>
                </c:pt>
                <c:pt idx="85">
                  <c:v>1.5217438318138305E-2</c:v>
                </c:pt>
                <c:pt idx="86">
                  <c:v>1.5557745082780152E-2</c:v>
                </c:pt>
                <c:pt idx="87">
                  <c:v>1.5902085776802015E-2</c:v>
                </c:pt>
                <c:pt idx="88">
                  <c:v>1.6244297452539982E-2</c:v>
                </c:pt>
                <c:pt idx="89">
                  <c:v>1.6599283237981328E-2</c:v>
                </c:pt>
                <c:pt idx="90">
                  <c:v>1.6952252058732669E-2</c:v>
                </c:pt>
                <c:pt idx="91">
                  <c:v>1.7305332933077896E-2</c:v>
                </c:pt>
                <c:pt idx="92">
                  <c:v>1.7663792379929814E-2</c:v>
                </c:pt>
                <c:pt idx="93">
                  <c:v>1.8028750935227308E-2</c:v>
                </c:pt>
                <c:pt idx="94">
                  <c:v>1.8396286723184257E-2</c:v>
                </c:pt>
                <c:pt idx="95">
                  <c:v>1.8768640815678448E-2</c:v>
                </c:pt>
                <c:pt idx="96">
                  <c:v>1.9136288657229286E-2</c:v>
                </c:pt>
                <c:pt idx="97">
                  <c:v>1.9534639183505797E-2</c:v>
                </c:pt>
                <c:pt idx="98">
                  <c:v>1.991831068898281E-2</c:v>
                </c:pt>
                <c:pt idx="99">
                  <c:v>2.031699737604099E-2</c:v>
                </c:pt>
                <c:pt idx="100">
                  <c:v>2.0718037188570845E-2</c:v>
                </c:pt>
                <c:pt idx="101">
                  <c:v>2.111717209000458E-2</c:v>
                </c:pt>
                <c:pt idx="102">
                  <c:v>2.1546449408194539E-2</c:v>
                </c:pt>
                <c:pt idx="103">
                  <c:v>2.1966650385279469E-2</c:v>
                </c:pt>
                <c:pt idx="104">
                  <c:v>2.24025388655089E-2</c:v>
                </c:pt>
                <c:pt idx="105">
                  <c:v>2.2816240734148247E-2</c:v>
                </c:pt>
                <c:pt idx="106">
                  <c:v>2.3257395733290477E-2</c:v>
                </c:pt>
                <c:pt idx="107">
                  <c:v>2.3711773056511645E-2</c:v>
                </c:pt>
                <c:pt idx="108">
                  <c:v>2.4159763324881119E-2</c:v>
                </c:pt>
                <c:pt idx="109">
                  <c:v>2.4619631274202865E-2</c:v>
                </c:pt>
                <c:pt idx="110">
                  <c:v>2.50796112771185E-2</c:v>
                </c:pt>
                <c:pt idx="111">
                  <c:v>2.5538134583313572E-2</c:v>
                </c:pt>
                <c:pt idx="112">
                  <c:v>2.6017948072347613E-2</c:v>
                </c:pt>
                <c:pt idx="113">
                  <c:v>2.6497873614975544E-2</c:v>
                </c:pt>
                <c:pt idx="114">
                  <c:v>2.69744375497868E-2</c:v>
                </c:pt>
                <c:pt idx="115">
                  <c:v>2.7436994785361886E-2</c:v>
                </c:pt>
                <c:pt idx="116">
                  <c:v>2.7923755597217069E-2</c:v>
                </c:pt>
                <c:pt idx="117">
                  <c:v>2.8412757480950037E-2</c:v>
                </c:pt>
                <c:pt idx="118">
                  <c:v>2.8899182132023551E-2</c:v>
                </c:pt>
                <c:pt idx="119">
                  <c:v>2.9404992054839912E-2</c:v>
                </c:pt>
                <c:pt idx="120">
                  <c:v>2.9912818942346285E-2</c:v>
                </c:pt>
                <c:pt idx="121">
                  <c:v>3.0410112792027058E-2</c:v>
                </c:pt>
                <c:pt idx="122">
                  <c:v>3.0927352181420134E-2</c:v>
                </c:pt>
                <c:pt idx="123">
                  <c:v>3.1460839341927158E-2</c:v>
                </c:pt>
                <c:pt idx="124">
                  <c:v>3.1978975160071345E-2</c:v>
                </c:pt>
                <c:pt idx="125">
                  <c:v>3.2498343567748313E-2</c:v>
                </c:pt>
                <c:pt idx="126">
                  <c:v>3.304964724968374E-2</c:v>
                </c:pt>
                <c:pt idx="127">
                  <c:v>3.3589409411448563E-2</c:v>
                </c:pt>
                <c:pt idx="128">
                  <c:v>3.4129283626807276E-2</c:v>
                </c:pt>
                <c:pt idx="129">
                  <c:v>3.4704678831428901E-2</c:v>
                </c:pt>
                <c:pt idx="130">
                  <c:v>3.5267299926347147E-2</c:v>
                </c:pt>
                <c:pt idx="131">
                  <c:v>3.5832610307518734E-2</c:v>
                </c:pt>
                <c:pt idx="132">
                  <c:v>3.6402066671664228E-2</c:v>
                </c:pt>
                <c:pt idx="133">
                  <c:v>3.698452125270088E-2</c:v>
                </c:pt>
                <c:pt idx="134">
                  <c:v>3.7569553066396991E-2</c:v>
                </c:pt>
                <c:pt idx="135">
                  <c:v>3.8151111218682532E-2</c:v>
                </c:pt>
                <c:pt idx="136">
                  <c:v>3.8745219373483672E-2</c:v>
                </c:pt>
                <c:pt idx="137">
                  <c:v>3.933596592046814E-2</c:v>
                </c:pt>
                <c:pt idx="138">
                  <c:v>3.992122184135203E-2</c:v>
                </c:pt>
                <c:pt idx="139">
                  <c:v>4.0527767945074886E-2</c:v>
                </c:pt>
                <c:pt idx="140">
                  <c:v>4.1141373425212777E-2</c:v>
                </c:pt>
                <c:pt idx="141">
                  <c:v>4.1741420420490047E-2</c:v>
                </c:pt>
                <c:pt idx="142">
                  <c:v>4.2363990188139078E-2</c:v>
                </c:pt>
                <c:pt idx="143">
                  <c:v>4.2988688974072008E-2</c:v>
                </c:pt>
                <c:pt idx="144">
                  <c:v>4.3638599818630032E-2</c:v>
                </c:pt>
                <c:pt idx="145">
                  <c:v>4.4295345932415305E-2</c:v>
                </c:pt>
                <c:pt idx="146">
                  <c:v>4.4962625084026167E-2</c:v>
                </c:pt>
                <c:pt idx="147">
                  <c:v>4.562654262782035E-2</c:v>
                </c:pt>
                <c:pt idx="148">
                  <c:v>4.6286986510203965E-2</c:v>
                </c:pt>
                <c:pt idx="149">
                  <c:v>4.6953369233063716E-2</c:v>
                </c:pt>
                <c:pt idx="150">
                  <c:v>4.7628716243434614E-2</c:v>
                </c:pt>
                <c:pt idx="151">
                  <c:v>4.8319302542574452E-2</c:v>
                </c:pt>
                <c:pt idx="152">
                  <c:v>4.8996218303259807E-2</c:v>
                </c:pt>
                <c:pt idx="153">
                  <c:v>4.9719972466190879E-2</c:v>
                </c:pt>
                <c:pt idx="154">
                  <c:v>5.0411119033300172E-2</c:v>
                </c:pt>
                <c:pt idx="155">
                  <c:v>5.1104058457911689E-2</c:v>
                </c:pt>
                <c:pt idx="156">
                  <c:v>5.1844172445550611E-2</c:v>
                </c:pt>
                <c:pt idx="157">
                  <c:v>5.2583950272407864E-2</c:v>
                </c:pt>
                <c:pt idx="158">
                  <c:v>5.3327201760675687E-2</c:v>
                </c:pt>
                <c:pt idx="159">
                  <c:v>5.4067876016284051E-2</c:v>
                </c:pt>
                <c:pt idx="160">
                  <c:v>5.4820876167220242E-2</c:v>
                </c:pt>
                <c:pt idx="161">
                  <c:v>5.5573316050186984E-2</c:v>
                </c:pt>
                <c:pt idx="162">
                  <c:v>5.6333823791913762E-2</c:v>
                </c:pt>
                <c:pt idx="163">
                  <c:v>5.7140721721510711E-2</c:v>
                </c:pt>
                <c:pt idx="164">
                  <c:v>5.7951093312518229E-2</c:v>
                </c:pt>
                <c:pt idx="165">
                  <c:v>5.8717539894721137E-2</c:v>
                </c:pt>
                <c:pt idx="166">
                  <c:v>5.9500570408819668E-2</c:v>
                </c:pt>
                <c:pt idx="167">
                  <c:v>6.0315648250770543E-2</c:v>
                </c:pt>
                <c:pt idx="168">
                  <c:v>6.1127028324123069E-2</c:v>
                </c:pt>
                <c:pt idx="169">
                  <c:v>6.1938744558257257E-2</c:v>
                </c:pt>
                <c:pt idx="170">
                  <c:v>6.27572960616187E-2</c:v>
                </c:pt>
                <c:pt idx="171">
                  <c:v>6.3578985065609037E-2</c:v>
                </c:pt>
                <c:pt idx="172">
                  <c:v>6.4397424515376583E-2</c:v>
                </c:pt>
                <c:pt idx="173">
                  <c:v>6.5231103253913084E-2</c:v>
                </c:pt>
                <c:pt idx="174">
                  <c:v>6.6095260569987477E-2</c:v>
                </c:pt>
                <c:pt idx="175">
                  <c:v>6.6953479045585726E-2</c:v>
                </c:pt>
                <c:pt idx="176">
                  <c:v>6.7809568502900083E-2</c:v>
                </c:pt>
                <c:pt idx="177">
                  <c:v>6.8683250374455079E-2</c:v>
                </c:pt>
                <c:pt idx="178">
                  <c:v>6.9563655461643406E-2</c:v>
                </c:pt>
                <c:pt idx="179">
                  <c:v>7.0436777065228939E-2</c:v>
                </c:pt>
                <c:pt idx="180">
                  <c:v>7.1371304038265831E-2</c:v>
                </c:pt>
                <c:pt idx="181">
                  <c:v>7.226156984171643E-2</c:v>
                </c:pt>
                <c:pt idx="182">
                  <c:v>7.3197777618661655E-2</c:v>
                </c:pt>
                <c:pt idx="183">
                  <c:v>7.4122219768248496E-2</c:v>
                </c:pt>
                <c:pt idx="184">
                  <c:v>7.5077364602561009E-2</c:v>
                </c:pt>
                <c:pt idx="185">
                  <c:v>7.6027242917960716E-2</c:v>
                </c:pt>
                <c:pt idx="186">
                  <c:v>7.6983284181024347E-2</c:v>
                </c:pt>
                <c:pt idx="187">
                  <c:v>7.7942799105498548E-2</c:v>
                </c:pt>
                <c:pt idx="188">
                  <c:v>7.8908364924042781E-2</c:v>
                </c:pt>
                <c:pt idx="189">
                  <c:v>7.9867095473359739E-2</c:v>
                </c:pt>
                <c:pt idx="190">
                  <c:v>8.0845995669576787E-2</c:v>
                </c:pt>
                <c:pt idx="191">
                  <c:v>8.1841143636907782E-2</c:v>
                </c:pt>
                <c:pt idx="192">
                  <c:v>8.2833826425173215E-2</c:v>
                </c:pt>
                <c:pt idx="193">
                  <c:v>8.3822251176870866E-2</c:v>
                </c:pt>
                <c:pt idx="194">
                  <c:v>8.485538531253034E-2</c:v>
                </c:pt>
                <c:pt idx="195">
                  <c:v>8.5882356500525905E-2</c:v>
                </c:pt>
                <c:pt idx="196">
                  <c:v>8.6903500901639216E-2</c:v>
                </c:pt>
                <c:pt idx="197">
                  <c:v>8.7943918520901512E-2</c:v>
                </c:pt>
                <c:pt idx="198">
                  <c:v>8.8996998196273283E-2</c:v>
                </c:pt>
                <c:pt idx="199">
                  <c:v>9.0055680551339515E-2</c:v>
                </c:pt>
                <c:pt idx="200">
                  <c:v>9.1096434331383466E-2</c:v>
                </c:pt>
                <c:pt idx="201">
                  <c:v>9.2162400170052505E-2</c:v>
                </c:pt>
                <c:pt idx="202">
                  <c:v>9.3225676722468218E-2</c:v>
                </c:pt>
                <c:pt idx="203">
                  <c:v>9.4295116222547826E-2</c:v>
                </c:pt>
                <c:pt idx="204">
                  <c:v>9.5371727152636365E-2</c:v>
                </c:pt>
                <c:pt idx="205">
                  <c:v>9.6478928713856674E-2</c:v>
                </c:pt>
                <c:pt idx="206">
                  <c:v>9.756125437723355E-2</c:v>
                </c:pt>
                <c:pt idx="207">
                  <c:v>9.8685600138318938E-2</c:v>
                </c:pt>
                <c:pt idx="208">
                  <c:v>9.9828098581614386E-2</c:v>
                </c:pt>
                <c:pt idx="209">
                  <c:v>0.10095031532441585</c:v>
                </c:pt>
                <c:pt idx="210">
                  <c:v>0.10209527894677686</c:v>
                </c:pt>
                <c:pt idx="211">
                  <c:v>0.10324248364101567</c:v>
                </c:pt>
                <c:pt idx="212">
                  <c:v>0.10442420084217238</c:v>
                </c:pt>
                <c:pt idx="213">
                  <c:v>0.10558955821862125</c:v>
                </c:pt>
                <c:pt idx="214">
                  <c:v>0.10678404952948133</c:v>
                </c:pt>
                <c:pt idx="215">
                  <c:v>0.10796621494501359</c:v>
                </c:pt>
                <c:pt idx="216">
                  <c:v>0.10915118170039308</c:v>
                </c:pt>
                <c:pt idx="217">
                  <c:v>0.11036180872877323</c:v>
                </c:pt>
                <c:pt idx="218">
                  <c:v>0.11159888040531127</c:v>
                </c:pt>
                <c:pt idx="219">
                  <c:v>0.11280625787946863</c:v>
                </c:pt>
                <c:pt idx="220">
                  <c:v>0.11404557062788445</c:v>
                </c:pt>
                <c:pt idx="221">
                  <c:v>0.11528902935927417</c:v>
                </c:pt>
                <c:pt idx="222">
                  <c:v>0.11655187336240673</c:v>
                </c:pt>
                <c:pt idx="223">
                  <c:v>0.11781594995507208</c:v>
                </c:pt>
                <c:pt idx="224">
                  <c:v>0.11910579887433197</c:v>
                </c:pt>
                <c:pt idx="225">
                  <c:v>0.1203816410943557</c:v>
                </c:pt>
                <c:pt idx="226">
                  <c:v>0.12167137796002171</c:v>
                </c:pt>
                <c:pt idx="227">
                  <c:v>0.12297433714976665</c:v>
                </c:pt>
                <c:pt idx="228">
                  <c:v>0.12429074277077831</c:v>
                </c:pt>
                <c:pt idx="229">
                  <c:v>0.12563661848698288</c:v>
                </c:pt>
                <c:pt idx="230">
                  <c:v>0.12705544109280936</c:v>
                </c:pt>
                <c:pt idx="231">
                  <c:v>0.12847516012738697</c:v>
                </c:pt>
                <c:pt idx="232">
                  <c:v>0.12990070594884684</c:v>
                </c:pt>
                <c:pt idx="233">
                  <c:v>0.1313911308011686</c:v>
                </c:pt>
                <c:pt idx="234">
                  <c:v>0.13296962977828736</c:v>
                </c:pt>
                <c:pt idx="235">
                  <c:v>0.1345621354546423</c:v>
                </c:pt>
                <c:pt idx="236">
                  <c:v>0.13612360228548992</c:v>
                </c:pt>
                <c:pt idx="237">
                  <c:v>0.13767868206148579</c:v>
                </c:pt>
                <c:pt idx="238">
                  <c:v>0.13930267479772365</c:v>
                </c:pt>
                <c:pt idx="239">
                  <c:v>0.14092476262286535</c:v>
                </c:pt>
                <c:pt idx="240">
                  <c:v>0.14252937008736033</c:v>
                </c:pt>
                <c:pt idx="241">
                  <c:v>0.14425992579138691</c:v>
                </c:pt>
                <c:pt idx="242">
                  <c:v>0.14606029088440653</c:v>
                </c:pt>
                <c:pt idx="243">
                  <c:v>0.14777459881731914</c:v>
                </c:pt>
                <c:pt idx="244">
                  <c:v>0.149549415690932</c:v>
                </c:pt>
                <c:pt idx="245">
                  <c:v>0.15144233705250418</c:v>
                </c:pt>
                <c:pt idx="246">
                  <c:v>0.15326578518586498</c:v>
                </c:pt>
                <c:pt idx="247">
                  <c:v>0.15521686236266569</c:v>
                </c:pt>
                <c:pt idx="248">
                  <c:v>0.15723808508924114</c:v>
                </c:pt>
                <c:pt idx="249">
                  <c:v>0.15923958638329208</c:v>
                </c:pt>
                <c:pt idx="250">
                  <c:v>0.16127156625488093</c:v>
                </c:pt>
                <c:pt idx="251">
                  <c:v>0.16339643855580399</c:v>
                </c:pt>
                <c:pt idx="252">
                  <c:v>0.16550394254967421</c:v>
                </c:pt>
                <c:pt idx="253">
                  <c:v>0.16753715501079583</c:v>
                </c:pt>
                <c:pt idx="254">
                  <c:v>0.16959457104819753</c:v>
                </c:pt>
                <c:pt idx="255">
                  <c:v>0.17187418936228174</c:v>
                </c:pt>
                <c:pt idx="256">
                  <c:v>0.17416971928669822</c:v>
                </c:pt>
                <c:pt idx="257">
                  <c:v>0.17631330453780081</c:v>
                </c:pt>
                <c:pt idx="258">
                  <c:v>0.17865970679384305</c:v>
                </c:pt>
                <c:pt idx="259">
                  <c:v>0.18105530057760269</c:v>
                </c:pt>
                <c:pt idx="260">
                  <c:v>0.18338892872394155</c:v>
                </c:pt>
                <c:pt idx="261">
                  <c:v>0.18573701178389213</c:v>
                </c:pt>
                <c:pt idx="262">
                  <c:v>0.18822527388979823</c:v>
                </c:pt>
                <c:pt idx="263">
                  <c:v>0.19073325742822883</c:v>
                </c:pt>
                <c:pt idx="264">
                  <c:v>0.1933833249237111</c:v>
                </c:pt>
                <c:pt idx="265">
                  <c:v>0.19613782636869823</c:v>
                </c:pt>
                <c:pt idx="266">
                  <c:v>0.19886397825443136</c:v>
                </c:pt>
                <c:pt idx="267">
                  <c:v>0.20151651092897918</c:v>
                </c:pt>
                <c:pt idx="268">
                  <c:v>0.2042754945177219</c:v>
                </c:pt>
                <c:pt idx="269">
                  <c:v>0.20730609601805228</c:v>
                </c:pt>
                <c:pt idx="270">
                  <c:v>0.21018923498882433</c:v>
                </c:pt>
                <c:pt idx="271">
                  <c:v>0.21315630210141948</c:v>
                </c:pt>
                <c:pt idx="272">
                  <c:v>0.21637739471136172</c:v>
                </c:pt>
                <c:pt idx="273">
                  <c:v>0.21960453821537393</c:v>
                </c:pt>
                <c:pt idx="274">
                  <c:v>0.22286126386817298</c:v>
                </c:pt>
                <c:pt idx="275">
                  <c:v>0.22620494310983008</c:v>
                </c:pt>
                <c:pt idx="276">
                  <c:v>0.22957495494605121</c:v>
                </c:pt>
                <c:pt idx="277">
                  <c:v>0.23286395203389035</c:v>
                </c:pt>
                <c:pt idx="278">
                  <c:v>0.23624819467653541</c:v>
                </c:pt>
                <c:pt idx="279">
                  <c:v>0.23992870702142383</c:v>
                </c:pt>
                <c:pt idx="280">
                  <c:v>0.24333827377628789</c:v>
                </c:pt>
                <c:pt idx="281">
                  <c:v>0.24693709905123098</c:v>
                </c:pt>
                <c:pt idx="282">
                  <c:v>0.25079846589665677</c:v>
                </c:pt>
                <c:pt idx="283">
                  <c:v>0.25477614437253965</c:v>
                </c:pt>
                <c:pt idx="284">
                  <c:v>0.25850237458373487</c:v>
                </c:pt>
                <c:pt idx="285">
                  <c:v>0.2625508709309558</c:v>
                </c:pt>
                <c:pt idx="286">
                  <c:v>0.26666884050638806</c:v>
                </c:pt>
                <c:pt idx="287">
                  <c:v>0.27071195828110228</c:v>
                </c:pt>
                <c:pt idx="288">
                  <c:v>0.27470823765357077</c:v>
                </c:pt>
                <c:pt idx="289">
                  <c:v>0.27888783670564221</c:v>
                </c:pt>
                <c:pt idx="290">
                  <c:v>0.28314934693484672</c:v>
                </c:pt>
                <c:pt idx="291">
                  <c:v>0.28753590897483172</c:v>
                </c:pt>
                <c:pt idx="292">
                  <c:v>0.29193894289311839</c:v>
                </c:pt>
                <c:pt idx="293">
                  <c:v>0.29641537191540263</c:v>
                </c:pt>
                <c:pt idx="294">
                  <c:v>0.3008638995928084</c:v>
                </c:pt>
                <c:pt idx="295">
                  <c:v>0.30560488715026524</c:v>
                </c:pt>
                <c:pt idx="296">
                  <c:v>0.31008714295943174</c:v>
                </c:pt>
                <c:pt idx="297">
                  <c:v>0.31478555015121068</c:v>
                </c:pt>
                <c:pt idx="298">
                  <c:v>0.31929705194838226</c:v>
                </c:pt>
                <c:pt idx="299">
                  <c:v>0.32441790118912389</c:v>
                </c:pt>
                <c:pt idx="300">
                  <c:v>0.32953135489266888</c:v>
                </c:pt>
                <c:pt idx="301">
                  <c:v>0.3347567501365093</c:v>
                </c:pt>
                <c:pt idx="302">
                  <c:v>0.3405155204872628</c:v>
                </c:pt>
                <c:pt idx="303">
                  <c:v>0.3460598202593122</c:v>
                </c:pt>
                <c:pt idx="304">
                  <c:v>0.35157621868648309</c:v>
                </c:pt>
                <c:pt idx="305">
                  <c:v>0.3571663483784332</c:v>
                </c:pt>
                <c:pt idx="306">
                  <c:v>0.36354724028246022</c:v>
                </c:pt>
                <c:pt idx="307">
                  <c:v>0.369697525890263</c:v>
                </c:pt>
                <c:pt idx="308">
                  <c:v>0.37580444675723063</c:v>
                </c:pt>
                <c:pt idx="309">
                  <c:v>0.38259478249332918</c:v>
                </c:pt>
                <c:pt idx="310">
                  <c:v>0.38934264991734363</c:v>
                </c:pt>
                <c:pt idx="311">
                  <c:v>0.39572511057168508</c:v>
                </c:pt>
                <c:pt idx="312">
                  <c:v>0.40283715217583987</c:v>
                </c:pt>
                <c:pt idx="313">
                  <c:v>0.41097224309220404</c:v>
                </c:pt>
                <c:pt idx="314">
                  <c:v>0.41802836995300802</c:v>
                </c:pt>
                <c:pt idx="315">
                  <c:v>0.42599963851510603</c:v>
                </c:pt>
                <c:pt idx="316">
                  <c:v>0.43548542345221203</c:v>
                </c:pt>
                <c:pt idx="317">
                  <c:v>0.44443928997912546</c:v>
                </c:pt>
                <c:pt idx="318">
                  <c:v>0.45317857387374083</c:v>
                </c:pt>
                <c:pt idx="319">
                  <c:v>0.46370208714385575</c:v>
                </c:pt>
                <c:pt idx="320">
                  <c:v>0.47430392587609932</c:v>
                </c:pt>
                <c:pt idx="321">
                  <c:v>0.48381727599730212</c:v>
                </c:pt>
                <c:pt idx="322">
                  <c:v>0.49423153701337497</c:v>
                </c:pt>
                <c:pt idx="323">
                  <c:v>0.50664931628818877</c:v>
                </c:pt>
                <c:pt idx="324">
                  <c:v>0.51944023403065398</c:v>
                </c:pt>
                <c:pt idx="325">
                  <c:v>0.53084280774483061</c:v>
                </c:pt>
                <c:pt idx="326">
                  <c:v>0.54390825679232468</c:v>
                </c:pt>
                <c:pt idx="327">
                  <c:v>0.5584864293573244</c:v>
                </c:pt>
                <c:pt idx="328">
                  <c:v>0.57170875343626348</c:v>
                </c:pt>
                <c:pt idx="329">
                  <c:v>0.5940432757702816</c:v>
                </c:pt>
                <c:pt idx="330">
                  <c:v>0.61998368275565785</c:v>
                </c:pt>
                <c:pt idx="331">
                  <c:v>0.64773375528234656</c:v>
                </c:pt>
                <c:pt idx="332">
                  <c:v>0.67536393046357357</c:v>
                </c:pt>
                <c:pt idx="333">
                  <c:v>0.70590974015780061</c:v>
                </c:pt>
                <c:pt idx="334">
                  <c:v>0.74276640825987383</c:v>
                </c:pt>
                <c:pt idx="335">
                  <c:v>0.77052768614595135</c:v>
                </c:pt>
                <c:pt idx="336">
                  <c:v>0.83611041357748916</c:v>
                </c:pt>
                <c:pt idx="337">
                  <c:v>0.87349709517865892</c:v>
                </c:pt>
                <c:pt idx="338">
                  <c:v>0.91208835291413859</c:v>
                </c:pt>
                <c:pt idx="339">
                  <c:v>1</c:v>
                </c:pt>
              </c:numCache>
            </c:numRef>
          </c:yVal>
          <c:smooth val="0"/>
          <c:extLst xmlns:c16r2="http://schemas.microsoft.com/office/drawing/2015/06/chart">
            <c:ext xmlns:c16="http://schemas.microsoft.com/office/drawing/2014/chart" uri="{C3380CC4-5D6E-409C-BE32-E72D297353CC}">
              <c16:uniqueId val="{00000000-0F10-4E54-AB92-D91D631E56E4}"/>
            </c:ext>
          </c:extLst>
        </c:ser>
        <c:dLbls>
          <c:showLegendKey val="0"/>
          <c:showVal val="0"/>
          <c:showCatName val="0"/>
          <c:showSerName val="0"/>
          <c:showPercent val="0"/>
          <c:showBubbleSize val="0"/>
        </c:dLbls>
        <c:axId val="494600608"/>
        <c:axId val="494601784"/>
      </c:scatterChart>
      <c:valAx>
        <c:axId val="49460060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Account Percentile</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4601784"/>
        <c:crosses val="autoZero"/>
        <c:crossBetween val="midCat"/>
      </c:valAx>
      <c:valAx>
        <c:axId val="494601784"/>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Cumulative % of Total Annual</a:t>
                </a:r>
                <a:r>
                  <a:rPr lang="en-US" sz="1100" baseline="0"/>
                  <a:t> Use</a:t>
                </a:r>
                <a:endParaRPr lang="en-US" sz="11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4600608"/>
        <c:crosses val="autoZero"/>
        <c:crossBetween val="midCat"/>
        <c:majorUnit val="0.2"/>
        <c:min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0.09416</cdr:x>
      <cdr:y>0.69968</cdr:y>
    </cdr:from>
    <cdr:to>
      <cdr:x>0.80182</cdr:x>
      <cdr:y>0.69968</cdr:y>
    </cdr:to>
    <cdr:cxnSp macro="">
      <cdr:nvCxnSpPr>
        <cdr:cNvPr id="2" name="Straight Connector 1">
          <a:extLst xmlns:a="http://schemas.openxmlformats.org/drawingml/2006/main">
            <a:ext uri="{FF2B5EF4-FFF2-40B4-BE49-F238E27FC236}">
              <a16:creationId xmlns:a16="http://schemas.microsoft.com/office/drawing/2014/main" xmlns="" id="{34395D05-522B-456F-9361-0A2ABF391B92}"/>
            </a:ext>
          </a:extLst>
        </cdr:cNvPr>
        <cdr:cNvCxnSpPr>
          <a:cxnSpLocks xmlns:a="http://schemas.openxmlformats.org/drawingml/2006/main"/>
        </cdr:cNvCxnSpPr>
      </cdr:nvCxnSpPr>
      <cdr:spPr>
        <a:xfrm xmlns:a="http://schemas.openxmlformats.org/drawingml/2006/main">
          <a:off x="1033220" y="4478536"/>
          <a:ext cx="7765044" cy="0"/>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0.79798</cdr:x>
      <cdr:y>0.69552</cdr:y>
    </cdr:from>
    <cdr:to>
      <cdr:x>0.79798</cdr:x>
      <cdr:y>0.89649</cdr:y>
    </cdr:to>
    <cdr:cxnSp macro="">
      <cdr:nvCxnSpPr>
        <cdr:cNvPr id="4" name="Straight Connector 3">
          <a:extLst xmlns:a="http://schemas.openxmlformats.org/drawingml/2006/main">
            <a:ext uri="{FF2B5EF4-FFF2-40B4-BE49-F238E27FC236}">
              <a16:creationId xmlns:a16="http://schemas.microsoft.com/office/drawing/2014/main" xmlns="" id="{2832A428-2A91-4824-A193-C9306553C1FF}"/>
            </a:ext>
          </a:extLst>
        </cdr:cNvPr>
        <cdr:cNvCxnSpPr>
          <a:cxnSpLocks xmlns:a="http://schemas.openxmlformats.org/drawingml/2006/main"/>
        </cdr:cNvCxnSpPr>
      </cdr:nvCxnSpPr>
      <cdr:spPr>
        <a:xfrm xmlns:a="http://schemas.openxmlformats.org/drawingml/2006/main" flipV="1">
          <a:off x="8756074" y="4451888"/>
          <a:ext cx="0" cy="1286360"/>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0.10893</cdr:x>
      <cdr:y>0.72269</cdr:y>
    </cdr:from>
    <cdr:to>
      <cdr:x>0.60743</cdr:x>
      <cdr:y>0.82983</cdr:y>
    </cdr:to>
    <cdr:sp macro="" textlink="">
      <cdr:nvSpPr>
        <cdr:cNvPr id="8" name="TextBox 7">
          <a:extLst xmlns:a="http://schemas.openxmlformats.org/drawingml/2006/main">
            <a:ext uri="{FF2B5EF4-FFF2-40B4-BE49-F238E27FC236}">
              <a16:creationId xmlns:a16="http://schemas.microsoft.com/office/drawing/2014/main" xmlns="" id="{2D40D36A-FADB-4E4C-8F91-8DE9F3D070BC}"/>
            </a:ext>
          </a:extLst>
        </cdr:cNvPr>
        <cdr:cNvSpPr txBox="1"/>
      </cdr:nvSpPr>
      <cdr:spPr>
        <a:xfrm xmlns:a="http://schemas.openxmlformats.org/drawingml/2006/main">
          <a:off x="1195262" y="4625789"/>
          <a:ext cx="5469996" cy="685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800" dirty="0"/>
            <a:t>28% of households use no discretionary water</a:t>
          </a:r>
        </a:p>
        <a:p xmlns:a="http://schemas.openxmlformats.org/drawingml/2006/main">
          <a:r>
            <a:rPr lang="en-US" sz="1800" dirty="0"/>
            <a:t>24% of discretionary use comes from 80% of households</a:t>
          </a:r>
        </a:p>
      </cdr:txBody>
    </cdr:sp>
  </cdr:relSizeAnchor>
  <cdr:relSizeAnchor xmlns:cdr="http://schemas.openxmlformats.org/drawingml/2006/chartDrawing">
    <cdr:from>
      <cdr:x>0.12563</cdr:x>
      <cdr:y>0.28215</cdr:y>
    </cdr:from>
    <cdr:to>
      <cdr:x>0.76046</cdr:x>
      <cdr:y>0.38235</cdr:y>
    </cdr:to>
    <cdr:sp macro="" textlink="">
      <cdr:nvSpPr>
        <cdr:cNvPr id="9" name="TextBox 1">
          <a:extLst xmlns:a="http://schemas.openxmlformats.org/drawingml/2006/main">
            <a:ext uri="{FF2B5EF4-FFF2-40B4-BE49-F238E27FC236}">
              <a16:creationId xmlns:a16="http://schemas.microsoft.com/office/drawing/2014/main" xmlns="" id="{33FD639A-2436-462A-AB88-5DA08751B88E}"/>
            </a:ext>
          </a:extLst>
        </cdr:cNvPr>
        <cdr:cNvSpPr txBox="1"/>
      </cdr:nvSpPr>
      <cdr:spPr>
        <a:xfrm xmlns:a="http://schemas.openxmlformats.org/drawingml/2006/main">
          <a:off x="1378513" y="1805986"/>
          <a:ext cx="6965882" cy="64136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60% of discretionary use comes from top 10% of households (n=332)</a:t>
          </a:r>
        </a:p>
        <a:p xmlns:a="http://schemas.openxmlformats.org/drawingml/2006/main">
          <a:r>
            <a:rPr lang="en-US" sz="1800" dirty="0"/>
            <a:t>40% of discretionary use comes from top 5% (n=166) </a:t>
          </a:r>
        </a:p>
      </cdr:txBody>
    </cdr:sp>
  </cdr:relSizeAnchor>
</c:userShapes>
</file>

<file path=ppt/drawings/drawing2.xml><?xml version="1.0" encoding="utf-8"?>
<c:userShapes xmlns:c="http://schemas.openxmlformats.org/drawingml/2006/chart">
  <cdr:relSizeAnchor xmlns:cdr="http://schemas.openxmlformats.org/drawingml/2006/chartDrawing">
    <cdr:from>
      <cdr:x>0.07121</cdr:x>
      <cdr:y>0.59854</cdr:y>
    </cdr:from>
    <cdr:to>
      <cdr:x>0.8835</cdr:x>
      <cdr:y>0.59854</cdr:y>
    </cdr:to>
    <cdr:cxnSp macro="">
      <cdr:nvCxnSpPr>
        <cdr:cNvPr id="2" name="Straight Connector 1">
          <a:extLst xmlns:a="http://schemas.openxmlformats.org/drawingml/2006/main">
            <a:ext uri="{FF2B5EF4-FFF2-40B4-BE49-F238E27FC236}">
              <a16:creationId xmlns:a16="http://schemas.microsoft.com/office/drawing/2014/main" xmlns="" id="{375B3758-3680-400A-ABBC-6B1A1EE2FF33}"/>
            </a:ext>
          </a:extLst>
        </cdr:cNvPr>
        <cdr:cNvCxnSpPr>
          <a:cxnSpLocks xmlns:a="http://schemas.openxmlformats.org/drawingml/2006/main"/>
        </cdr:cNvCxnSpPr>
      </cdr:nvCxnSpPr>
      <cdr:spPr>
        <a:xfrm xmlns:a="http://schemas.openxmlformats.org/drawingml/2006/main">
          <a:off x="781423" y="3831150"/>
          <a:ext cx="8913037" cy="0"/>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0.88474</cdr:x>
      <cdr:y>0.60394</cdr:y>
    </cdr:from>
    <cdr:to>
      <cdr:x>0.88474</cdr:x>
      <cdr:y>0.90458</cdr:y>
    </cdr:to>
    <cdr:cxnSp macro="">
      <cdr:nvCxnSpPr>
        <cdr:cNvPr id="3" name="Straight Connector 2">
          <a:extLst xmlns:a="http://schemas.openxmlformats.org/drawingml/2006/main">
            <a:ext uri="{FF2B5EF4-FFF2-40B4-BE49-F238E27FC236}">
              <a16:creationId xmlns:a16="http://schemas.microsoft.com/office/drawing/2014/main" xmlns="" id="{58CFFF24-1754-404A-B075-5FE9FD14EBCD}"/>
            </a:ext>
          </a:extLst>
        </cdr:cNvPr>
        <cdr:cNvCxnSpPr>
          <a:cxnSpLocks xmlns:a="http://schemas.openxmlformats.org/drawingml/2006/main"/>
        </cdr:cNvCxnSpPr>
      </cdr:nvCxnSpPr>
      <cdr:spPr>
        <a:xfrm xmlns:a="http://schemas.openxmlformats.org/drawingml/2006/main">
          <a:off x="9708108" y="3865728"/>
          <a:ext cx="0" cy="1924334"/>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0.0907</cdr:x>
      <cdr:y>0.63599</cdr:y>
    </cdr:from>
    <cdr:to>
      <cdr:x>0.64594</cdr:x>
      <cdr:y>0.6937</cdr:y>
    </cdr:to>
    <cdr:sp macro="" textlink="">
      <cdr:nvSpPr>
        <cdr:cNvPr id="8" name="TextBox 1">
          <a:extLst xmlns:a="http://schemas.openxmlformats.org/drawingml/2006/main">
            <a:ext uri="{FF2B5EF4-FFF2-40B4-BE49-F238E27FC236}">
              <a16:creationId xmlns:a16="http://schemas.microsoft.com/office/drawing/2014/main" xmlns="" id="{2F5A1BD4-9EA0-49D1-8CD9-C73EA23616C1}"/>
            </a:ext>
          </a:extLst>
        </cdr:cNvPr>
        <cdr:cNvSpPr txBox="1"/>
      </cdr:nvSpPr>
      <cdr:spPr>
        <a:xfrm xmlns:a="http://schemas.openxmlformats.org/drawingml/2006/main">
          <a:off x="995269" y="4070876"/>
          <a:ext cx="6092467" cy="369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16% of summer use comes from next 10% of accounts</a:t>
          </a:r>
        </a:p>
      </cdr:txBody>
    </cdr:sp>
  </cdr:relSizeAnchor>
  <cdr:relSizeAnchor xmlns:cdr="http://schemas.openxmlformats.org/drawingml/2006/chartDrawing">
    <cdr:from>
      <cdr:x>0.07951</cdr:x>
      <cdr:y>0.26286</cdr:y>
    </cdr:from>
    <cdr:to>
      <cdr:x>0.76161</cdr:x>
      <cdr:y>0.40711</cdr:y>
    </cdr:to>
    <cdr:sp macro="" textlink="">
      <cdr:nvSpPr>
        <cdr:cNvPr id="9" name="TextBox 1">
          <a:extLst xmlns:a="http://schemas.openxmlformats.org/drawingml/2006/main">
            <a:ext uri="{FF2B5EF4-FFF2-40B4-BE49-F238E27FC236}">
              <a16:creationId xmlns:a16="http://schemas.microsoft.com/office/drawing/2014/main" xmlns="" id="{2F5A1BD4-9EA0-49D1-8CD9-C73EA23616C1}"/>
            </a:ext>
          </a:extLst>
        </cdr:cNvPr>
        <cdr:cNvSpPr txBox="1"/>
      </cdr:nvSpPr>
      <cdr:spPr>
        <a:xfrm xmlns:a="http://schemas.openxmlformats.org/drawingml/2006/main">
          <a:off x="872439" y="1682518"/>
          <a:ext cx="7484539" cy="92333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62% of summer use comes from top 10% of commercial accounts (n=34)</a:t>
          </a:r>
        </a:p>
        <a:p xmlns:a="http://schemas.openxmlformats.org/drawingml/2006/main">
          <a:r>
            <a:rPr lang="en-US" dirty="0"/>
            <a:t>30% of summer use comes from top 2% of accounts (n=7)</a:t>
          </a:r>
        </a:p>
        <a:p xmlns:a="http://schemas.openxmlformats.org/drawingml/2006/main">
          <a:r>
            <a:rPr lang="en-US" dirty="0"/>
            <a:t>9% of summer use comes from top account</a:t>
          </a:r>
        </a:p>
      </cdr:txBody>
    </cdr:sp>
  </cdr:relSizeAnchor>
  <cdr:relSizeAnchor xmlns:cdr="http://schemas.openxmlformats.org/drawingml/2006/chartDrawing">
    <cdr:from>
      <cdr:x>0.06963</cdr:x>
      <cdr:y>0.72801</cdr:y>
    </cdr:from>
    <cdr:to>
      <cdr:x>0.79146</cdr:x>
      <cdr:y>0.72801</cdr:y>
    </cdr:to>
    <cdr:cxnSp macro="">
      <cdr:nvCxnSpPr>
        <cdr:cNvPr id="12" name="Straight Connector 11">
          <a:extLst xmlns:a="http://schemas.openxmlformats.org/drawingml/2006/main">
            <a:ext uri="{FF2B5EF4-FFF2-40B4-BE49-F238E27FC236}">
              <a16:creationId xmlns:a16="http://schemas.microsoft.com/office/drawing/2014/main" xmlns="" id="{0E00C372-4840-4920-9F23-1B59FAB4047A}"/>
            </a:ext>
          </a:extLst>
        </cdr:cNvPr>
        <cdr:cNvCxnSpPr>
          <a:cxnSpLocks xmlns:a="http://schemas.openxmlformats.org/drawingml/2006/main"/>
        </cdr:cNvCxnSpPr>
      </cdr:nvCxnSpPr>
      <cdr:spPr>
        <a:xfrm xmlns:a="http://schemas.openxmlformats.org/drawingml/2006/main">
          <a:off x="763985" y="4659872"/>
          <a:ext cx="7920540" cy="0"/>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0.79236</cdr:x>
      <cdr:y>0.72548</cdr:y>
    </cdr:from>
    <cdr:to>
      <cdr:x>0.79236</cdr:x>
      <cdr:y>0.90612</cdr:y>
    </cdr:to>
    <cdr:cxnSp macro="">
      <cdr:nvCxnSpPr>
        <cdr:cNvPr id="14" name="Straight Connector 13">
          <a:extLst xmlns:a="http://schemas.openxmlformats.org/drawingml/2006/main">
            <a:ext uri="{FF2B5EF4-FFF2-40B4-BE49-F238E27FC236}">
              <a16:creationId xmlns:a16="http://schemas.microsoft.com/office/drawing/2014/main" xmlns="" id="{D9125393-2485-4A05-A7B1-256A0AAACE85}"/>
            </a:ext>
          </a:extLst>
        </cdr:cNvPr>
        <cdr:cNvCxnSpPr>
          <a:cxnSpLocks xmlns:a="http://schemas.openxmlformats.org/drawingml/2006/main"/>
        </cdr:cNvCxnSpPr>
      </cdr:nvCxnSpPr>
      <cdr:spPr>
        <a:xfrm xmlns:a="http://schemas.openxmlformats.org/drawingml/2006/main">
          <a:off x="8694382" y="4643651"/>
          <a:ext cx="0" cy="1156268"/>
        </a:xfrm>
        <a:prstGeom xmlns:a="http://schemas.openxmlformats.org/drawingml/2006/main" prst="line">
          <a:avLst/>
        </a:prstGeom>
        <a:ln xmlns:a="http://schemas.openxmlformats.org/drawingml/2006/main" w="381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0.08787</cdr:x>
      <cdr:y>0.76547</cdr:y>
    </cdr:from>
    <cdr:to>
      <cdr:x>0.52868</cdr:x>
      <cdr:y>0.82317</cdr:y>
    </cdr:to>
    <cdr:sp macro="" textlink="">
      <cdr:nvSpPr>
        <cdr:cNvPr id="19" name="TextBox 1">
          <a:extLst xmlns:a="http://schemas.openxmlformats.org/drawingml/2006/main">
            <a:ext uri="{FF2B5EF4-FFF2-40B4-BE49-F238E27FC236}">
              <a16:creationId xmlns:a16="http://schemas.microsoft.com/office/drawing/2014/main" xmlns="" id="{DEDB4418-C794-4ED3-90B8-8F9A05618E91}"/>
            </a:ext>
          </a:extLst>
        </cdr:cNvPr>
        <cdr:cNvSpPr txBox="1"/>
      </cdr:nvSpPr>
      <cdr:spPr>
        <a:xfrm xmlns:a="http://schemas.openxmlformats.org/drawingml/2006/main">
          <a:off x="964183" y="4899598"/>
          <a:ext cx="4836872" cy="369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22% of summer use comes from 80% of accounts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6ABBCC-E8E3-4BA4-97E3-CED41CDCE788}" type="datetimeFigureOut">
              <a:rPr lang="en-US" smtClean="0"/>
              <a:t>12/5/2019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8556365-0307-41FA-A89F-836BCED3ECF6}" type="slidenum">
              <a:rPr lang="en-US" smtClean="0"/>
              <a:t>‹#›</a:t>
            </a:fld>
            <a:endParaRPr lang="en-US"/>
          </a:p>
        </p:txBody>
      </p:sp>
    </p:spTree>
    <p:extLst>
      <p:ext uri="{BB962C8B-B14F-4D97-AF65-F5344CB8AC3E}">
        <p14:creationId xmlns:p14="http://schemas.microsoft.com/office/powerpoint/2010/main" val="3809395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FB586BF-BA49-428A-8E75-1A1F4E0BE307}" type="datetimeFigureOut">
              <a:rPr lang="en-US" smtClean="0"/>
              <a:t>12/5/2019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5CB18F8-9497-4C1B-91D5-9B346CD1F824}" type="slidenum">
              <a:rPr lang="en-US" smtClean="0"/>
              <a:t>‹#›</a:t>
            </a:fld>
            <a:endParaRPr lang="en-US"/>
          </a:p>
        </p:txBody>
      </p:sp>
    </p:spTree>
    <p:extLst>
      <p:ext uri="{BB962C8B-B14F-4D97-AF65-F5344CB8AC3E}">
        <p14:creationId xmlns:p14="http://schemas.microsoft.com/office/powerpoint/2010/main" val="198871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a:t>
            </a:fld>
            <a:endParaRPr lang="en-US"/>
          </a:p>
        </p:txBody>
      </p:sp>
    </p:spTree>
    <p:extLst>
      <p:ext uri="{BB962C8B-B14F-4D97-AF65-F5344CB8AC3E}">
        <p14:creationId xmlns:p14="http://schemas.microsoft.com/office/powerpoint/2010/main" val="1657455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Ipswich watershed neighbors Danvers and Wenham currently have water use mitigation programs. Describe recommended WUMP for Ipswich.</a:t>
            </a:r>
            <a:endParaRPr lang="en-US" sz="1200" cap="none" dirty="0" smtClean="0"/>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12</a:t>
            </a:fld>
            <a:endParaRPr lang="en-US"/>
          </a:p>
        </p:txBody>
      </p:sp>
    </p:spTree>
    <p:extLst>
      <p:ext uri="{BB962C8B-B14F-4D97-AF65-F5344CB8AC3E}">
        <p14:creationId xmlns:p14="http://schemas.microsoft.com/office/powerpoint/2010/main" val="64482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Commercial not calculated, what are the complications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Focus more on mitigation than fee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Describe residential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$80,000 over</a:t>
            </a:r>
            <a:r>
              <a:rPr lang="en-US" sz="1200" i="1" cap="none" baseline="0" dirty="0" smtClean="0"/>
              <a:t> 5 years – could fund enhanced water conservation programs</a:t>
            </a:r>
            <a:endParaRPr lang="en-US" sz="1200" i="1" cap="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cap="none" dirty="0" smtClean="0"/>
              <a:t>Explain</a:t>
            </a:r>
            <a:r>
              <a:rPr lang="en-US" sz="1200" i="1" cap="none" baseline="0" dirty="0" smtClean="0"/>
              <a:t> commercial questions ….</a:t>
            </a:r>
            <a:endParaRPr lang="en-US" sz="1200" cap="none" dirty="0" smtClean="0"/>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13</a:t>
            </a:fld>
            <a:endParaRPr lang="en-US"/>
          </a:p>
        </p:txBody>
      </p:sp>
    </p:spTree>
    <p:extLst>
      <p:ext uri="{BB962C8B-B14F-4D97-AF65-F5344CB8AC3E}">
        <p14:creationId xmlns:p14="http://schemas.microsoft.com/office/powerpoint/2010/main" val="10821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Highlights of the analysis include:</a:t>
            </a:r>
          </a:p>
          <a:p>
            <a:pPr lvl="0"/>
            <a:r>
              <a:rPr lang="en-US" sz="1200" kern="1200" dirty="0" smtClean="0">
                <a:solidFill>
                  <a:schemeClr val="tx1"/>
                </a:solidFill>
                <a:effectLst/>
                <a:latin typeface="+mn-lt"/>
                <a:ea typeface="+mn-ea"/>
                <a:cs typeface="+mn-cs"/>
              </a:rPr>
              <a:t>- Single family residential uses about 60% of the water in town and use increases by about 25% in the summer. The top 10% of summer water users use ~30% of summer residential water.</a:t>
            </a:r>
          </a:p>
          <a:p>
            <a:pPr marL="171450" lvl="0" indent="-171450">
              <a:buFontTx/>
              <a:buChar char="-"/>
            </a:pPr>
            <a:r>
              <a:rPr lang="en-US" sz="1200" kern="1200" dirty="0" smtClean="0">
                <a:solidFill>
                  <a:schemeClr val="tx1"/>
                </a:solidFill>
                <a:effectLst/>
                <a:latin typeface="+mn-lt"/>
                <a:ea typeface="+mn-ea"/>
                <a:cs typeface="+mn-cs"/>
              </a:rPr>
              <a:t>Commercial users are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largest water use group and use about 20% of water in town and use increases by about 25% in summer. Most commercial users don’t increase water use in summer; the increase in water use is due to ~10% of the accounts.</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Minimize real and apparent losses by meeting or demonstrating steady progress towards an unaccounted-for-water (UAW) percentage of 10% or less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cap="none" dirty="0" smtClean="0">
                <a:latin typeface="Calibri" panose="020F0502020204030204" pitchFamily="34" charset="0"/>
                <a:ea typeface="Calibri" panose="020F0502020204030204" pitchFamily="34" charset="0"/>
                <a:cs typeface="Times New Roman" panose="02020603050405020304" pitchFamily="18" charset="0"/>
              </a:rPr>
              <a:t>Enhanced water conservation measures give examples including </a:t>
            </a:r>
            <a:r>
              <a:rPr lang="en-US" sz="1200" i="1" cap="none" dirty="0" smtClean="0">
                <a:latin typeface="Calibri" panose="020F0502020204030204" pitchFamily="34" charset="0"/>
                <a:ea typeface="Calibri" panose="020F0502020204030204" pitchFamily="34" charset="0"/>
                <a:cs typeface="Times New Roman" panose="02020603050405020304" pitchFamily="18" charset="0"/>
              </a:rPr>
              <a:t>community-based social marketing toolkit</a:t>
            </a:r>
            <a:endParaRPr lang="en-US" sz="1200" b="1" u="sng" dirty="0" smtClean="0">
              <a:solidFill>
                <a:srgbClr val="0070C0"/>
              </a:solidFill>
              <a:cs typeface="Arial" panose="020B0604020202020204" pitchFamily="34" charset="0"/>
            </a:endParaRPr>
          </a:p>
          <a:p>
            <a:pPr marL="171450" lvl="0" indent="-171450">
              <a:buFontTx/>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14</a:t>
            </a:fld>
            <a:endParaRPr lang="en-US"/>
          </a:p>
        </p:txBody>
      </p:sp>
    </p:spTree>
    <p:extLst>
      <p:ext uri="{BB962C8B-B14F-4D97-AF65-F5344CB8AC3E}">
        <p14:creationId xmlns:p14="http://schemas.microsoft.com/office/powerpoint/2010/main" val="206708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15</a:t>
            </a:fld>
            <a:endParaRPr lang="en-US"/>
          </a:p>
        </p:txBody>
      </p:sp>
    </p:spTree>
    <p:extLst>
      <p:ext uri="{BB962C8B-B14F-4D97-AF65-F5344CB8AC3E}">
        <p14:creationId xmlns:p14="http://schemas.microsoft.com/office/powerpoint/2010/main" val="294935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53740F-59D6-4277-8A30-8AF52D4481F0}" type="slidenum">
              <a:rPr lang="en-US" smtClean="0"/>
              <a:t>16</a:t>
            </a:fld>
            <a:endParaRPr lang="en-US"/>
          </a:p>
        </p:txBody>
      </p:sp>
    </p:spTree>
    <p:extLst>
      <p:ext uri="{BB962C8B-B14F-4D97-AF65-F5344CB8AC3E}">
        <p14:creationId xmlns:p14="http://schemas.microsoft.com/office/powerpoint/2010/main" val="381463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solidFill>
                  <a:srgbClr val="000000"/>
                </a:solidFill>
                <a:latin typeface="Calibri" panose="020F0502020204030204" pitchFamily="34" charset="0"/>
                <a:ea typeface="Calibri" panose="020F0502020204030204" pitchFamily="34" charset="0"/>
              </a:rPr>
              <a:t>Land use regulations and development patterns in the Ipswich Basin communities are impacting water availability. Recommendations aimed at “water-neutral growth” include: adoption of a new ordinance to require developments to offset their projected additional water demand; review of bylaws to find opportunities to require and/or incentivize low impact development practices and green infrastructure; and recommended conditions for water use minimization which are available to permitting boards and committees. All of these tools will enable the community to work towards water neutral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smtClean="0">
              <a:solidFill>
                <a:srgbClr val="000000"/>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latin typeface="Calibri" panose="020F0502020204030204" pitchFamily="34" charset="0"/>
                <a:ea typeface="Calibri" panose="020F0502020204030204" pitchFamily="34" charset="0"/>
                <a:cs typeface="Tahoma" panose="020B0604030504040204" pitchFamily="34" charset="0"/>
              </a:rPr>
              <a:t>Water use mitigation mechanisms can reduce or eliminate the strain of new development on the community’s water system. A few other Massachusetts towns (including Ipswich watershed neighbors Danvers and Wenham) currently have water use mitigation programs. This report summarizes the lessons learned by these communities and the benefits to Ipswich in adopting this tool, and sets forth a recommended WUMP for Ipswich.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latin typeface="Calibri" panose="020F0502020204030204" pitchFamily="34" charset="0"/>
                <a:ea typeface="Calibri" panose="020F0502020204030204" pitchFamily="34" charset="0"/>
                <a:cs typeface="Tahoma" panose="020B0604030504040204" pitchFamily="34" charset="0"/>
              </a:rPr>
              <a:t>While gains have been made toward reducing water use across the Ipswich watershed over recent decades, there is more that can be done, especially in the summer when water use is the highest, there is the least amount of water available, and the threat of drought is highest. An analysis of the Town’s individualized water use patterns developed a water use profile which can inform customer-specific conservation strategies. Enhanced water conservation practices for Ipswich include: adoption of recommendations from the recently completed 2018 Massachusetts Water Conservation Standards,  community-based social marketing practices promulgated by the MA Department of Environmental Protection and the Division of Ecological Restoration, and other new technological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Calibri" panose="020F050202020403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18</a:t>
            </a:fld>
            <a:endParaRPr lang="en-US"/>
          </a:p>
        </p:txBody>
      </p:sp>
    </p:spTree>
    <p:extLst>
      <p:ext uri="{BB962C8B-B14F-4D97-AF65-F5344CB8AC3E}">
        <p14:creationId xmlns:p14="http://schemas.microsoft.com/office/powerpoint/2010/main" val="1518651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solidFill>
                  <a:srgbClr val="000000"/>
                </a:solidFill>
                <a:latin typeface="Calibri" panose="020F0502020204030204" pitchFamily="34" charset="0"/>
                <a:ea typeface="Calibri" panose="020F0502020204030204" pitchFamily="34" charset="0"/>
              </a:rPr>
              <a:t>Land use regulations and development patterns in the Ipswich Basin communities are impacting water availability. Recommendations aimed at “water-neutral growth” include: adoption of a new ordinance to require developments to offset their projected additional water demand; review of bylaws to find opportunities to require and/or incentivize low impact development practices and green infrastructure; and recommended conditions for water use minimization which are available to permitting boards and committees. All of these tools will enable the community to work towards water neutral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smtClean="0">
              <a:solidFill>
                <a:srgbClr val="000000"/>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latin typeface="Calibri" panose="020F0502020204030204" pitchFamily="34" charset="0"/>
                <a:ea typeface="Calibri" panose="020F0502020204030204" pitchFamily="34" charset="0"/>
                <a:cs typeface="Tahoma" panose="020B0604030504040204" pitchFamily="34" charset="0"/>
              </a:rPr>
              <a:t>Water use mitigation mechanisms can reduce or eliminate the strain of new development on the community’s water system. A few other Massachusetts towns (including Ipswich watershed neighbors Danvers and Wenham) currently have water use mitigation programs. This report summarizes the lessons learned by these communities and the benefits to Ipswich in adopting this tool, and sets forth a recommended WUMP for Ipswich.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baseline="0" dirty="0" smtClean="0">
                <a:latin typeface="Calibri" panose="020F0502020204030204" pitchFamily="34" charset="0"/>
                <a:ea typeface="Calibri" panose="020F0502020204030204" pitchFamily="34" charset="0"/>
                <a:cs typeface="Tahoma" panose="020B0604030504040204" pitchFamily="34" charset="0"/>
              </a:rPr>
              <a:t>While gains have been made toward reducing water use across the Ipswich watershed over recent decades, there is more that can be done, especially in the summer when water use is the highest, there is the least amount of water available, and the threat of drought is highest. An analysis of the Town’s individualized water use patterns developed a water use profile which can inform customer-specific conservation strategies. Enhanced water conservation practices for Ipswich include: adoption of recommendations from the recently completed 2018 Massachusetts Water Conservation Standards,  community-based social marketing practices promulgated by the MA Department of Environmental Protection and the Division of Ecological Restoration, and other new technological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Calibri" panose="020F050202020403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19</a:t>
            </a:fld>
            <a:endParaRPr lang="en-US"/>
          </a:p>
        </p:txBody>
      </p:sp>
    </p:spTree>
    <p:extLst>
      <p:ext uri="{BB962C8B-B14F-4D97-AF65-F5344CB8AC3E}">
        <p14:creationId xmlns:p14="http://schemas.microsoft.com/office/powerpoint/2010/main" val="143724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Ipswich river sources capped at existing (safe yield) and parker river sources subject to SWMI - Basically there’s no more water </a:t>
            </a:r>
            <a:r>
              <a:rPr lang="en-US" sz="1200" kern="1200" smtClean="0">
                <a:solidFill>
                  <a:schemeClr val="tx1"/>
                </a:solidFill>
                <a:effectLst/>
                <a:latin typeface="+mn-lt"/>
                <a:ea typeface="+mn-ea"/>
                <a:cs typeface="+mn-cs"/>
              </a:rPr>
              <a:t>available and </a:t>
            </a:r>
            <a:r>
              <a:rPr lang="en-US" sz="1200" kern="1200" dirty="0" smtClean="0">
                <a:solidFill>
                  <a:schemeClr val="tx1"/>
                </a:solidFill>
                <a:effectLst/>
                <a:latin typeface="+mn-lt"/>
                <a:ea typeface="+mn-ea"/>
                <a:cs typeface="+mn-cs"/>
              </a:rPr>
              <a:t>summer use needs to </a:t>
            </a:r>
            <a:r>
              <a:rPr lang="en-US" sz="1200" kern="1200" smtClean="0">
                <a:solidFill>
                  <a:schemeClr val="tx1"/>
                </a:solidFill>
                <a:effectLst/>
                <a:latin typeface="+mn-lt"/>
                <a:ea typeface="+mn-ea"/>
                <a:cs typeface="+mn-cs"/>
              </a:rPr>
              <a:t>go down</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3</a:t>
            </a:fld>
            <a:endParaRPr lang="en-US"/>
          </a:p>
        </p:txBody>
      </p:sp>
    </p:spTree>
    <p:extLst>
      <p:ext uri="{BB962C8B-B14F-4D97-AF65-F5344CB8AC3E}">
        <p14:creationId xmlns:p14="http://schemas.microsoft.com/office/powerpoint/2010/main" val="43741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not as much detail on this slide?</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4</a:t>
            </a:fld>
            <a:endParaRPr lang="en-US"/>
          </a:p>
        </p:txBody>
      </p:sp>
    </p:spTree>
    <p:extLst>
      <p:ext uri="{BB962C8B-B14F-4D97-AF65-F5344CB8AC3E}">
        <p14:creationId xmlns:p14="http://schemas.microsoft.com/office/powerpoint/2010/main" val="15984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5</a:t>
            </a:fld>
            <a:endParaRPr lang="en-US"/>
          </a:p>
        </p:txBody>
      </p:sp>
    </p:spTree>
    <p:extLst>
      <p:ext uri="{BB962C8B-B14F-4D97-AF65-F5344CB8AC3E}">
        <p14:creationId xmlns:p14="http://schemas.microsoft.com/office/powerpoint/2010/main" val="374771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6</a:t>
            </a:fld>
            <a:endParaRPr lang="en-US"/>
          </a:p>
        </p:txBody>
      </p:sp>
    </p:spTree>
    <p:extLst>
      <p:ext uri="{BB962C8B-B14F-4D97-AF65-F5344CB8AC3E}">
        <p14:creationId xmlns:p14="http://schemas.microsoft.com/office/powerpoint/2010/main" val="199105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not as much detail on this slide?</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8</a:t>
            </a:fld>
            <a:endParaRPr lang="en-US"/>
          </a:p>
        </p:txBody>
      </p:sp>
    </p:spTree>
    <p:extLst>
      <p:ext uri="{BB962C8B-B14F-4D97-AF65-F5344CB8AC3E}">
        <p14:creationId xmlns:p14="http://schemas.microsoft.com/office/powerpoint/2010/main" val="150488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we’ve done over the year</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9</a:t>
            </a:fld>
            <a:endParaRPr lang="en-US"/>
          </a:p>
        </p:txBody>
      </p:sp>
    </p:spTree>
    <p:extLst>
      <p:ext uri="{BB962C8B-B14F-4D97-AF65-F5344CB8AC3E}">
        <p14:creationId xmlns:p14="http://schemas.microsoft.com/office/powerpoint/2010/main" val="5644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none" dirty="0" smtClean="0"/>
              <a:t>1.</a:t>
            </a:r>
            <a:r>
              <a:rPr lang="en-US" b="1" cap="none" baseline="0" dirty="0" smtClean="0"/>
              <a:t> </a:t>
            </a:r>
            <a:r>
              <a:rPr lang="en-US" cap="none" dirty="0" smtClean="0"/>
              <a:t>Town should establish permit review process to effectively implement adopted water savings recommendations for all new and re-development projects</a:t>
            </a:r>
          </a:p>
          <a:p>
            <a:pPr lvl="0"/>
            <a:r>
              <a:rPr lang="en-US" cap="none" dirty="0" smtClean="0"/>
              <a:t>2. Ipswich should adopt a </a:t>
            </a:r>
            <a:r>
              <a:rPr lang="en-US" b="1" cap="none" dirty="0" smtClean="0"/>
              <a:t>Water Neutral Growth Ordinance</a:t>
            </a:r>
            <a:r>
              <a:rPr lang="en-US" cap="none" dirty="0" smtClean="0"/>
              <a:t> that requires developments achieve net zero through minimization and offsetting their projected additional water demand. Incentive use of grey water and rainwater re-use as a central component.</a:t>
            </a:r>
          </a:p>
          <a:p>
            <a:pPr lvl="0"/>
            <a:r>
              <a:rPr lang="en-US" cap="none" dirty="0" smtClean="0"/>
              <a:t>3. Ipswich should undertake a thorough review of its development by-laws to minimize water use </a:t>
            </a:r>
            <a:r>
              <a:rPr lang="en-US" cap="none" baseline="0" dirty="0" smtClean="0"/>
              <a:t>- </a:t>
            </a:r>
            <a:r>
              <a:rPr lang="en-US" cap="none" dirty="0" smtClean="0"/>
              <a:t>bylaws (including for building permits exempt from planning/zoning review) should mandate maximum implementation of LID-related requirements and make OSRD the norm for subdivisions </a:t>
            </a:r>
            <a:endParaRPr lang="en-US" dirty="0"/>
          </a:p>
        </p:txBody>
      </p:sp>
      <p:sp>
        <p:nvSpPr>
          <p:cNvPr id="4" name="Slide Number Placeholder 3"/>
          <p:cNvSpPr>
            <a:spLocks noGrp="1"/>
          </p:cNvSpPr>
          <p:nvPr>
            <p:ph type="sldNum" sz="quarter" idx="10"/>
          </p:nvPr>
        </p:nvSpPr>
        <p:spPr/>
        <p:txBody>
          <a:bodyPr/>
          <a:lstStyle/>
          <a:p>
            <a:fld id="{95CB18F8-9497-4C1B-91D5-9B346CD1F824}" type="slidenum">
              <a:rPr lang="en-US" smtClean="0"/>
              <a:t>10</a:t>
            </a:fld>
            <a:endParaRPr lang="en-US"/>
          </a:p>
        </p:txBody>
      </p:sp>
    </p:spTree>
    <p:extLst>
      <p:ext uri="{BB962C8B-B14F-4D97-AF65-F5344CB8AC3E}">
        <p14:creationId xmlns:p14="http://schemas.microsoft.com/office/powerpoint/2010/main" val="133392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70C0"/>
              </a:buClr>
            </a:pPr>
            <a:r>
              <a:rPr lang="en-US" sz="1000" cap="none" baseline="0" dirty="0" smtClean="0">
                <a:solidFill>
                  <a:srgbClr val="0070C0"/>
                </a:solidFill>
              </a:rPr>
              <a:t>- Using GIS, identify best sites for maximizing infiltration of </a:t>
            </a:r>
            <a:r>
              <a:rPr lang="en-US" sz="1000" cap="none" baseline="0" dirty="0" err="1" smtClean="0">
                <a:solidFill>
                  <a:srgbClr val="0070C0"/>
                </a:solidFill>
              </a:rPr>
              <a:t>stormwater</a:t>
            </a:r>
            <a:r>
              <a:rPr lang="en-US" sz="1000" cap="none" baseline="0" dirty="0" smtClean="0">
                <a:solidFill>
                  <a:srgbClr val="0070C0"/>
                </a:solidFill>
              </a:rPr>
              <a:t> through green infrastructure and/or a drought resilience zoning overlay district</a:t>
            </a:r>
          </a:p>
          <a:p>
            <a:pPr>
              <a:buClr>
                <a:srgbClr val="0070C0"/>
              </a:buClr>
            </a:pPr>
            <a:r>
              <a:rPr lang="en-US" sz="1000" cap="none" baseline="0" dirty="0" smtClean="0">
                <a:solidFill>
                  <a:srgbClr val="0070C0"/>
                </a:solidFill>
              </a:rPr>
              <a:t>- Update </a:t>
            </a:r>
            <a:r>
              <a:rPr lang="en-US" sz="1000" cap="none" baseline="0" dirty="0" err="1" smtClean="0">
                <a:solidFill>
                  <a:srgbClr val="0070C0"/>
                </a:solidFill>
              </a:rPr>
              <a:t>stormwater</a:t>
            </a:r>
            <a:r>
              <a:rPr lang="en-US" sz="1000" cap="none" baseline="0" dirty="0" smtClean="0">
                <a:solidFill>
                  <a:srgbClr val="0070C0"/>
                </a:solidFill>
              </a:rPr>
              <a:t> bylaw to prohibit the discharge of </a:t>
            </a:r>
            <a:r>
              <a:rPr lang="en-US" sz="1000" cap="none" baseline="0" dirty="0" err="1" smtClean="0">
                <a:solidFill>
                  <a:srgbClr val="0070C0"/>
                </a:solidFill>
              </a:rPr>
              <a:t>stormwater</a:t>
            </a:r>
            <a:r>
              <a:rPr lang="en-US" sz="1000" cap="none" baseline="0" dirty="0" smtClean="0">
                <a:solidFill>
                  <a:srgbClr val="0070C0"/>
                </a:solidFill>
              </a:rPr>
              <a:t> runoff to the maximum extent feasible from every parcel (100% infiltration)</a:t>
            </a:r>
          </a:p>
          <a:p>
            <a:pPr>
              <a:buClr>
                <a:srgbClr val="0070C0"/>
              </a:buClr>
            </a:pPr>
            <a:r>
              <a:rPr lang="en-US" sz="1000" cap="none" baseline="0" dirty="0" smtClean="0">
                <a:solidFill>
                  <a:srgbClr val="0070C0"/>
                </a:solidFill>
              </a:rPr>
              <a:t>- Meet the requirements of the </a:t>
            </a:r>
            <a:r>
              <a:rPr lang="en-US" sz="1000" cap="none" baseline="0" dirty="0" err="1" smtClean="0">
                <a:solidFill>
                  <a:srgbClr val="0070C0"/>
                </a:solidFill>
              </a:rPr>
              <a:t>epa</a:t>
            </a:r>
            <a:r>
              <a:rPr lang="en-US" sz="1000" cap="none" baseline="0" dirty="0" smtClean="0">
                <a:solidFill>
                  <a:srgbClr val="0070C0"/>
                </a:solidFill>
              </a:rPr>
              <a:t> ms4 permit</a:t>
            </a:r>
          </a:p>
          <a:p>
            <a:pPr lvl="0"/>
            <a:endParaRPr lang="en-US" sz="1000" dirty="0"/>
          </a:p>
        </p:txBody>
      </p:sp>
      <p:sp>
        <p:nvSpPr>
          <p:cNvPr id="4" name="Slide Number Placeholder 3"/>
          <p:cNvSpPr>
            <a:spLocks noGrp="1"/>
          </p:cNvSpPr>
          <p:nvPr>
            <p:ph type="sldNum" sz="quarter" idx="10"/>
          </p:nvPr>
        </p:nvSpPr>
        <p:spPr/>
        <p:txBody>
          <a:bodyPr/>
          <a:lstStyle/>
          <a:p>
            <a:fld id="{95CB18F8-9497-4C1B-91D5-9B346CD1F824}" type="slidenum">
              <a:rPr lang="en-US" smtClean="0"/>
              <a:t>11</a:t>
            </a:fld>
            <a:endParaRPr lang="en-US"/>
          </a:p>
        </p:txBody>
      </p:sp>
    </p:spTree>
    <p:extLst>
      <p:ext uri="{BB962C8B-B14F-4D97-AF65-F5344CB8AC3E}">
        <p14:creationId xmlns:p14="http://schemas.microsoft.com/office/powerpoint/2010/main" val="424856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1" name="Picture 20"/>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758" y="5819981"/>
            <a:ext cx="892175" cy="893556"/>
          </a:xfrm>
          <a:prstGeom prst="rect">
            <a:avLst/>
          </a:prstGeom>
        </p:spPr>
      </p:pic>
      <p:pic>
        <p:nvPicPr>
          <p:cNvPr id="5" name="Picture 2" descr="G:\My Drive\Logos Templates Styles\New logo font 2015\Optimiazed Vertical JPGs\lgo_315_vert_OPT.jp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4562" y="5767994"/>
            <a:ext cx="1034908" cy="945543"/>
          </a:xfrm>
          <a:prstGeom prst="rect">
            <a:avLst/>
          </a:prstGeom>
          <a:solidFill>
            <a:schemeClr val="bg1">
              <a:lumMod val="85000"/>
            </a:schemeClr>
          </a:solidFill>
          <a:extLst/>
        </p:spPr>
      </p:pic>
    </p:spTree>
    <p:extLst>
      <p:ext uri="{BB962C8B-B14F-4D97-AF65-F5344CB8AC3E}">
        <p14:creationId xmlns:p14="http://schemas.microsoft.com/office/powerpoint/2010/main" val="122965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75008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01519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0810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61595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124101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240057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03632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11265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53C345-F6E4-47F3-A369-B96BF40D919D}"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5303-7E28-423B-B369-17A8F6B55439}" type="slidenum">
              <a:rPr lang="en-US" smtClean="0"/>
              <a:pPr/>
              <a:t>‹#›</a:t>
            </a:fld>
            <a:endParaRPr lang="en-US"/>
          </a:p>
        </p:txBody>
      </p:sp>
    </p:spTree>
    <p:extLst>
      <p:ext uri="{BB962C8B-B14F-4D97-AF65-F5344CB8AC3E}">
        <p14:creationId xmlns:p14="http://schemas.microsoft.com/office/powerpoint/2010/main" val="11557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9F7B-16FC-45CB-8951-F65325E81C3D}" type="slidenum">
              <a:rPr lang="en-US" smtClean="0"/>
              <a:t>‹#›</a:t>
            </a:fld>
            <a:endParaRPr lang="en-US"/>
          </a:p>
        </p:txBody>
      </p:sp>
      <p:pic>
        <p:nvPicPr>
          <p:cNvPr id="7" name="Picture 6"/>
          <p:cNvPicPr>
            <a:picLocks noChangeAspect="1"/>
          </p:cNvPicPr>
          <p:nvPr userDrawn="1"/>
        </p:nvPicPr>
        <p:blipFill>
          <a:blip r:embed="rId3"/>
          <a:stretch>
            <a:fillRect/>
          </a:stretch>
        </p:blipFill>
        <p:spPr>
          <a:xfrm>
            <a:off x="147620" y="5803353"/>
            <a:ext cx="890093" cy="890093"/>
          </a:xfrm>
          <a:prstGeom prst="rect">
            <a:avLst/>
          </a:prstGeom>
        </p:spPr>
      </p:pic>
      <p:pic>
        <p:nvPicPr>
          <p:cNvPr id="8" name="Picture 7"/>
          <p:cNvPicPr>
            <a:picLocks noChangeAspect="1"/>
          </p:cNvPicPr>
          <p:nvPr userDrawn="1"/>
        </p:nvPicPr>
        <p:blipFill>
          <a:blip r:embed="rId4">
            <a:clrChange>
              <a:clrFrom>
                <a:srgbClr val="D9D9D9"/>
              </a:clrFrom>
              <a:clrTo>
                <a:srgbClr val="D9D9D9">
                  <a:alpha val="0"/>
                </a:srgbClr>
              </a:clrTo>
            </a:clrChange>
          </a:blip>
          <a:stretch>
            <a:fillRect/>
          </a:stretch>
        </p:blipFill>
        <p:spPr>
          <a:xfrm>
            <a:off x="11013441" y="5748484"/>
            <a:ext cx="1030313" cy="944962"/>
          </a:xfrm>
          <a:prstGeom prst="rect">
            <a:avLst/>
          </a:prstGeom>
        </p:spPr>
      </p:pic>
    </p:spTree>
    <p:extLst>
      <p:ext uri="{BB962C8B-B14F-4D97-AF65-F5344CB8AC3E}">
        <p14:creationId xmlns:p14="http://schemas.microsoft.com/office/powerpoint/2010/main" val="359445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11937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49904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40974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322458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222476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115868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9F7B-16FC-45CB-8951-F65325E81C3D}" type="slidenum">
              <a:rPr lang="en-US" smtClean="0"/>
              <a:t>‹#›</a:t>
            </a:fld>
            <a:endParaRPr lang="en-US"/>
          </a:p>
        </p:txBody>
      </p:sp>
    </p:spTree>
    <p:extLst>
      <p:ext uri="{BB962C8B-B14F-4D97-AF65-F5344CB8AC3E}">
        <p14:creationId xmlns:p14="http://schemas.microsoft.com/office/powerpoint/2010/main" val="117220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7629F7B-16FC-45CB-8951-F65325E81C3D}" type="slidenum">
              <a:rPr lang="en-US" smtClean="0"/>
              <a:t>‹#›</a:t>
            </a:fld>
            <a:endParaRPr lang="en-US"/>
          </a:p>
        </p:txBody>
      </p:sp>
    </p:spTree>
    <p:extLst>
      <p:ext uri="{BB962C8B-B14F-4D97-AF65-F5344CB8AC3E}">
        <p14:creationId xmlns:p14="http://schemas.microsoft.com/office/powerpoint/2010/main" val="877708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301558"/>
            <a:ext cx="9144000" cy="1997834"/>
          </a:xfrm>
        </p:spPr>
        <p:txBody>
          <a:bodyPr>
            <a:normAutofit/>
          </a:bodyPr>
          <a:lstStyle/>
          <a:p>
            <a:pPr>
              <a:lnSpc>
                <a:spcPct val="100000"/>
              </a:lnSpc>
              <a:spcAft>
                <a:spcPts val="1200"/>
              </a:spcAft>
            </a:pPr>
            <a:r>
              <a:rPr lang="en-US" sz="3200" b="1" cap="small" dirty="0" smtClean="0">
                <a:solidFill>
                  <a:srgbClr val="0070C0"/>
                </a:solidFill>
                <a:latin typeface="+mn-lt"/>
                <a:cs typeface="Calibri" panose="020F0502020204030204" pitchFamily="34" charset="0"/>
              </a:rPr>
              <a:t>Water </a:t>
            </a:r>
            <a:r>
              <a:rPr lang="en-US" sz="3200" b="1" cap="small" dirty="0">
                <a:solidFill>
                  <a:srgbClr val="0070C0"/>
                </a:solidFill>
                <a:latin typeface="+mn-lt"/>
                <a:cs typeface="Calibri" panose="020F0502020204030204" pitchFamily="34" charset="0"/>
              </a:rPr>
              <a:t>Neutral Growth in the Town of </a:t>
            </a:r>
            <a:r>
              <a:rPr lang="en-US" sz="3200" b="1" cap="small" dirty="0" smtClean="0">
                <a:solidFill>
                  <a:srgbClr val="0070C0"/>
                </a:solidFill>
                <a:latin typeface="+mn-lt"/>
                <a:cs typeface="Calibri" panose="020F0502020204030204" pitchFamily="34" charset="0"/>
              </a:rPr>
              <a:t>Ipswich</a:t>
            </a:r>
            <a:r>
              <a:rPr lang="en-US" sz="2800" cap="small" dirty="0">
                <a:solidFill>
                  <a:srgbClr val="0070C0"/>
                </a:solidFill>
                <a:latin typeface="+mn-lt"/>
                <a:cs typeface="Calibri" panose="020F0502020204030204" pitchFamily="34" charset="0"/>
              </a:rPr>
              <a:t/>
            </a:r>
            <a:br>
              <a:rPr lang="en-US" sz="2800" cap="small" dirty="0">
                <a:solidFill>
                  <a:srgbClr val="0070C0"/>
                </a:solidFill>
                <a:latin typeface="+mn-lt"/>
                <a:cs typeface="Calibri" panose="020F0502020204030204" pitchFamily="34" charset="0"/>
              </a:rPr>
            </a:br>
            <a:r>
              <a:rPr lang="en-US" sz="2800" i="1" cap="small" dirty="0">
                <a:solidFill>
                  <a:srgbClr val="0070C0"/>
                </a:solidFill>
                <a:latin typeface="+mn-lt"/>
                <a:cs typeface="Calibri" panose="020F0502020204030204" pitchFamily="34" charset="0"/>
              </a:rPr>
              <a:t>Integrating Land Use </a:t>
            </a:r>
            <a:r>
              <a:rPr lang="en-US" sz="2800" i="1" cap="small" dirty="0" smtClean="0">
                <a:solidFill>
                  <a:srgbClr val="0070C0"/>
                </a:solidFill>
                <a:latin typeface="+mn-lt"/>
                <a:cs typeface="Calibri" panose="020F0502020204030204" pitchFamily="34" charset="0"/>
              </a:rPr>
              <a:t>Planning </a:t>
            </a:r>
            <a:br>
              <a:rPr lang="en-US" sz="2800" i="1" cap="small" dirty="0" smtClean="0">
                <a:solidFill>
                  <a:srgbClr val="0070C0"/>
                </a:solidFill>
                <a:latin typeface="+mn-lt"/>
                <a:cs typeface="Calibri" panose="020F0502020204030204" pitchFamily="34" charset="0"/>
              </a:rPr>
            </a:br>
            <a:r>
              <a:rPr lang="en-US" sz="2800" i="1" cap="small" dirty="0" smtClean="0">
                <a:solidFill>
                  <a:srgbClr val="0070C0"/>
                </a:solidFill>
                <a:latin typeface="+mn-lt"/>
                <a:cs typeface="Calibri" panose="020F0502020204030204" pitchFamily="34" charset="0"/>
              </a:rPr>
              <a:t>and </a:t>
            </a:r>
            <a:r>
              <a:rPr lang="en-US" sz="2800" i="1" cap="small" dirty="0">
                <a:solidFill>
                  <a:srgbClr val="0070C0"/>
                </a:solidFill>
                <a:latin typeface="+mn-lt"/>
                <a:cs typeface="Calibri" panose="020F0502020204030204" pitchFamily="34" charset="0"/>
              </a:rPr>
              <a:t>Water Conservation Strategies</a:t>
            </a:r>
            <a:br>
              <a:rPr lang="en-US" sz="2800" i="1" cap="small" dirty="0">
                <a:solidFill>
                  <a:srgbClr val="0070C0"/>
                </a:solidFill>
                <a:latin typeface="+mn-lt"/>
                <a:cs typeface="Calibri" panose="020F0502020204030204" pitchFamily="34" charset="0"/>
              </a:rPr>
            </a:br>
            <a:r>
              <a:rPr lang="en-US" sz="2800" i="1" cap="small" dirty="0">
                <a:solidFill>
                  <a:srgbClr val="0070C0"/>
                </a:solidFill>
                <a:latin typeface="+mn-lt"/>
                <a:cs typeface="Calibri" panose="020F0502020204030204" pitchFamily="34" charset="0"/>
              </a:rPr>
              <a:t>to Build Climate Resiliency for the </a:t>
            </a:r>
            <a:r>
              <a:rPr lang="en-US" sz="2800" i="1" cap="small" dirty="0" smtClean="0">
                <a:solidFill>
                  <a:srgbClr val="0070C0"/>
                </a:solidFill>
                <a:latin typeface="+mn-lt"/>
                <a:cs typeface="Calibri" panose="020F0502020204030204" pitchFamily="34" charset="0"/>
              </a:rPr>
              <a:t>Future</a:t>
            </a:r>
            <a:endParaRPr lang="en-US" sz="2800" i="1" cap="small" dirty="0">
              <a:solidFill>
                <a:srgbClr val="0070C0"/>
              </a:solidFill>
              <a:latin typeface="+mn-lt"/>
              <a:cs typeface="Calibri" panose="020F0502020204030204" pitchFamily="34" charset="0"/>
            </a:endParaRPr>
          </a:p>
        </p:txBody>
      </p:sp>
      <p:sp>
        <p:nvSpPr>
          <p:cNvPr id="4" name="Title 1"/>
          <p:cNvSpPr>
            <a:spLocks noGrp="1"/>
          </p:cNvSpPr>
          <p:nvPr>
            <p:ph type="subTitle" idx="1"/>
          </p:nvPr>
        </p:nvSpPr>
        <p:spPr>
          <a:xfrm>
            <a:off x="1524000" y="5690681"/>
            <a:ext cx="9144000" cy="1167319"/>
          </a:xfrm>
        </p:spPr>
        <p:txBody>
          <a:bodyPr>
            <a:noAutofit/>
          </a:bodyPr>
          <a:lstStyle/>
          <a:p>
            <a:pPr>
              <a:lnSpc>
                <a:spcPct val="100000"/>
              </a:lnSpc>
              <a:spcBef>
                <a:spcPts val="600"/>
              </a:spcBef>
            </a:pPr>
            <a:r>
              <a:rPr lang="en-US" b="1" i="1" cap="small" dirty="0" smtClean="0">
                <a:solidFill>
                  <a:srgbClr val="0070C0"/>
                </a:solidFill>
                <a:latin typeface="+mj-lt"/>
                <a:cs typeface="Calibri" panose="020F0502020204030204" pitchFamily="34" charset="0"/>
              </a:rPr>
              <a:t>PIE-Rivers Partnership Annual Meeting</a:t>
            </a:r>
          </a:p>
          <a:p>
            <a:pPr>
              <a:lnSpc>
                <a:spcPct val="100000"/>
              </a:lnSpc>
              <a:spcBef>
                <a:spcPts val="600"/>
              </a:spcBef>
            </a:pPr>
            <a:r>
              <a:rPr lang="en-US" b="1" i="1" cap="small" dirty="0" smtClean="0">
                <a:solidFill>
                  <a:srgbClr val="0070C0"/>
                </a:solidFill>
                <a:latin typeface="+mj-lt"/>
                <a:cs typeface="Calibri" panose="020F0502020204030204" pitchFamily="34" charset="0"/>
              </a:rPr>
              <a:t>December 5, 2019</a:t>
            </a:r>
            <a:endParaRPr lang="en-US" b="1" i="1" cap="small" dirty="0">
              <a:solidFill>
                <a:srgbClr val="0070C0"/>
              </a:solidFill>
            </a:endParaRPr>
          </a:p>
        </p:txBody>
      </p:sp>
      <p:pic>
        <p:nvPicPr>
          <p:cNvPr id="2" name="Picture 1"/>
          <p:cNvPicPr>
            <a:picLocks noChangeAspect="1"/>
          </p:cNvPicPr>
          <p:nvPr/>
        </p:nvPicPr>
        <p:blipFill>
          <a:blip r:embed="rId3"/>
          <a:stretch>
            <a:fillRect/>
          </a:stretch>
        </p:blipFill>
        <p:spPr>
          <a:xfrm>
            <a:off x="4151585" y="2620404"/>
            <a:ext cx="3927740" cy="2938531"/>
          </a:xfrm>
          <a:prstGeom prst="rect">
            <a:avLst/>
          </a:prstGeom>
        </p:spPr>
      </p:pic>
    </p:spTree>
    <p:extLst>
      <p:ext uri="{BB962C8B-B14F-4D97-AF65-F5344CB8AC3E}">
        <p14:creationId xmlns:p14="http://schemas.microsoft.com/office/powerpoint/2010/main" val="1438613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909028" y="1056473"/>
            <a:ext cx="10561504" cy="419455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lvl="0">
              <a:buClr>
                <a:srgbClr val="0070C0"/>
              </a:buClr>
            </a:pPr>
            <a:r>
              <a:rPr lang="en-US" sz="2800" cap="small" dirty="0" smtClean="0">
                <a:solidFill>
                  <a:srgbClr val="0070C0"/>
                </a:solidFill>
              </a:rPr>
              <a:t>Establish a </a:t>
            </a:r>
            <a:r>
              <a:rPr lang="en-US" sz="2800" b="1" cap="small" dirty="0" smtClean="0">
                <a:solidFill>
                  <a:srgbClr val="0070C0"/>
                </a:solidFill>
              </a:rPr>
              <a:t>clear permit review process </a:t>
            </a:r>
            <a:r>
              <a:rPr lang="en-US" sz="2800" cap="small" dirty="0" smtClean="0">
                <a:solidFill>
                  <a:srgbClr val="0070C0"/>
                </a:solidFill>
              </a:rPr>
              <a:t>that considers water use for all new and redevelopment projects</a:t>
            </a:r>
          </a:p>
          <a:p>
            <a:pPr lvl="0">
              <a:buClr>
                <a:srgbClr val="0070C0"/>
              </a:buClr>
            </a:pPr>
            <a:r>
              <a:rPr lang="en-US" sz="2800" cap="small" dirty="0" smtClean="0">
                <a:solidFill>
                  <a:srgbClr val="0070C0"/>
                </a:solidFill>
              </a:rPr>
              <a:t>Review current bylaws using tools such as                                  Mass Audubon’s </a:t>
            </a:r>
            <a:r>
              <a:rPr lang="en-US" sz="2800" b="1" i="1" cap="small" dirty="0" smtClean="0">
                <a:solidFill>
                  <a:srgbClr val="0070C0"/>
                </a:solidFill>
              </a:rPr>
              <a:t>Tool for Low Impact Development                               &amp; Climate-Smart, Nature-Based </a:t>
            </a:r>
            <a:r>
              <a:rPr lang="en-US" sz="2800" b="1" i="1" cap="small" dirty="0">
                <a:solidFill>
                  <a:srgbClr val="0070C0"/>
                </a:solidFill>
              </a:rPr>
              <a:t>Solutions  </a:t>
            </a:r>
            <a:endParaRPr lang="en-US" sz="2800" b="1" i="1" cap="small" dirty="0" smtClean="0">
              <a:solidFill>
                <a:srgbClr val="0070C0"/>
              </a:solidFill>
            </a:endParaRPr>
          </a:p>
          <a:p>
            <a:pPr lvl="0">
              <a:buClr>
                <a:srgbClr val="0070C0"/>
              </a:buClr>
            </a:pPr>
            <a:r>
              <a:rPr lang="en-US" sz="2800" cap="small" dirty="0" smtClean="0">
                <a:solidFill>
                  <a:srgbClr val="0070C0"/>
                </a:solidFill>
              </a:rPr>
              <a:t>Adopt a </a:t>
            </a:r>
            <a:r>
              <a:rPr lang="en-US" sz="2800" b="1" i="1" cap="small" dirty="0" smtClean="0">
                <a:solidFill>
                  <a:srgbClr val="0070C0"/>
                </a:solidFill>
              </a:rPr>
              <a:t>Water Neutral Growth Bylaw</a:t>
            </a:r>
            <a:r>
              <a:rPr lang="en-US" sz="2800" i="1" cap="small" dirty="0" smtClean="0">
                <a:solidFill>
                  <a:srgbClr val="0070C0"/>
                </a:solidFill>
              </a:rPr>
              <a:t> </a:t>
            </a:r>
            <a:r>
              <a:rPr lang="en-US" sz="2800" cap="small" dirty="0" smtClean="0">
                <a:solidFill>
                  <a:srgbClr val="0070C0"/>
                </a:solidFill>
              </a:rPr>
              <a:t>that requires developments to achieve “net zero” water use through minimization and offsets</a:t>
            </a:r>
          </a:p>
        </p:txBody>
      </p:sp>
      <p:sp>
        <p:nvSpPr>
          <p:cNvPr id="2" name="TextBox 1"/>
          <p:cNvSpPr txBox="1"/>
          <p:nvPr/>
        </p:nvSpPr>
        <p:spPr>
          <a:xfrm rot="310977">
            <a:off x="8865355" y="1841326"/>
            <a:ext cx="2605177" cy="1938992"/>
          </a:xfrm>
          <a:prstGeom prst="rect">
            <a:avLst/>
          </a:prstGeom>
          <a:solidFill>
            <a:schemeClr val="accent4">
              <a:lumMod val="40000"/>
              <a:lumOff val="60000"/>
            </a:schemeClr>
          </a:solidFill>
          <a:ln>
            <a:solidFill>
              <a:srgbClr val="0070C0"/>
            </a:solidFill>
          </a:ln>
        </p:spPr>
        <p:txBody>
          <a:bodyPr wrap="square" rtlCol="0">
            <a:spAutoFit/>
          </a:bodyPr>
          <a:lstStyle/>
          <a:p>
            <a:r>
              <a:rPr lang="en-US" sz="2000" i="1" dirty="0" smtClean="0">
                <a:solidFill>
                  <a:srgbClr val="0070C0"/>
                </a:solidFill>
              </a:rPr>
              <a:t>www.massaudubon.org/our-conservation-work/advocacy/shaping-the-future-of-your-community/saving-land-water-money-with-lid</a:t>
            </a:r>
            <a:endParaRPr lang="en-US" sz="2000" i="1" dirty="0">
              <a:solidFill>
                <a:srgbClr val="0070C0"/>
              </a:solidFill>
            </a:endParaRPr>
          </a:p>
        </p:txBody>
      </p:sp>
      <p:sp>
        <p:nvSpPr>
          <p:cNvPr id="5" name="Title 1"/>
          <p:cNvSpPr>
            <a:spLocks noGrp="1"/>
          </p:cNvSpPr>
          <p:nvPr>
            <p:ph type="title"/>
          </p:nvPr>
        </p:nvSpPr>
        <p:spPr>
          <a:xfrm>
            <a:off x="954932" y="0"/>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Land Use Recommendations</a:t>
            </a:r>
            <a:endParaRPr lang="en-US" b="1" u="sng" cap="small" dirty="0">
              <a:solidFill>
                <a:srgbClr val="0070C0"/>
              </a:solidFill>
              <a:cs typeface="Arial" panose="020B0604020202020204" pitchFamily="34" charset="0"/>
            </a:endParaRPr>
          </a:p>
        </p:txBody>
      </p:sp>
      <p:pic>
        <p:nvPicPr>
          <p:cNvPr id="3" name="Picture 2"/>
          <p:cNvPicPr>
            <a:picLocks noChangeAspect="1"/>
          </p:cNvPicPr>
          <p:nvPr/>
        </p:nvPicPr>
        <p:blipFill>
          <a:blip r:embed="rId3"/>
          <a:stretch>
            <a:fillRect/>
          </a:stretch>
        </p:blipFill>
        <p:spPr>
          <a:xfrm rot="21341638">
            <a:off x="1056380" y="5183538"/>
            <a:ext cx="9961999" cy="1347891"/>
          </a:xfrm>
          <a:prstGeom prst="rect">
            <a:avLst/>
          </a:prstGeom>
        </p:spPr>
      </p:pic>
    </p:spTree>
    <p:extLst>
      <p:ext uri="{BB962C8B-B14F-4D97-AF65-F5344CB8AC3E}">
        <p14:creationId xmlns:p14="http://schemas.microsoft.com/office/powerpoint/2010/main" val="547653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857983"/>
          </a:xfrm>
        </p:spPr>
        <p:txBody>
          <a:bodyPr>
            <a:normAutofit/>
          </a:bodyPr>
          <a:lstStyle/>
          <a:p>
            <a:r>
              <a:rPr lang="en-US" sz="4000" b="1" u="sng" cap="small" dirty="0" err="1" smtClean="0">
                <a:solidFill>
                  <a:srgbClr val="0070C0"/>
                </a:solidFill>
              </a:rPr>
              <a:t>Stormwater</a:t>
            </a:r>
            <a:r>
              <a:rPr lang="en-US" sz="4000" b="1" u="sng" cap="small" dirty="0" smtClean="0">
                <a:solidFill>
                  <a:srgbClr val="0070C0"/>
                </a:solidFill>
              </a:rPr>
              <a:t> Solutions</a:t>
            </a:r>
            <a:r>
              <a:rPr lang="en-US" cap="small" dirty="0" smtClean="0">
                <a:solidFill>
                  <a:srgbClr val="0070C0"/>
                </a:solidFill>
              </a:rPr>
              <a:t/>
            </a:r>
            <a:br>
              <a:rPr lang="en-US" cap="small" dirty="0" smtClean="0">
                <a:solidFill>
                  <a:srgbClr val="0070C0"/>
                </a:solidFill>
              </a:rPr>
            </a:br>
            <a:endParaRPr lang="en-US" cap="small" dirty="0">
              <a:solidFill>
                <a:srgbClr val="0070C0"/>
              </a:solidFill>
            </a:endParaRPr>
          </a:p>
        </p:txBody>
      </p:sp>
      <p:sp>
        <p:nvSpPr>
          <p:cNvPr id="3" name="Content Placeholder 2"/>
          <p:cNvSpPr>
            <a:spLocks noGrp="1"/>
          </p:cNvSpPr>
          <p:nvPr>
            <p:ph sz="quarter" idx="13"/>
          </p:nvPr>
        </p:nvSpPr>
        <p:spPr>
          <a:xfrm>
            <a:off x="1104900" y="1070044"/>
            <a:ext cx="10172700" cy="5178356"/>
          </a:xfrm>
        </p:spPr>
        <p:txBody>
          <a:bodyPr>
            <a:normAutofit/>
          </a:bodyPr>
          <a:lstStyle/>
          <a:p>
            <a:pPr marL="0" lvl="0" indent="0" algn="ctr">
              <a:buNone/>
            </a:pPr>
            <a:r>
              <a:rPr lang="en-US" sz="3200" i="1" cap="none" dirty="0" smtClean="0">
                <a:solidFill>
                  <a:srgbClr val="0070C0"/>
                </a:solidFill>
              </a:rPr>
              <a:t>Treat rainwater </a:t>
            </a:r>
            <a:r>
              <a:rPr lang="en-US" sz="3200" i="1" cap="none" dirty="0">
                <a:solidFill>
                  <a:srgbClr val="0070C0"/>
                </a:solidFill>
              </a:rPr>
              <a:t>as a r</a:t>
            </a:r>
            <a:r>
              <a:rPr lang="en-US" sz="3200" i="1" cap="none" dirty="0" smtClean="0">
                <a:solidFill>
                  <a:srgbClr val="0070C0"/>
                </a:solidFill>
              </a:rPr>
              <a:t>esource </a:t>
            </a:r>
            <a:r>
              <a:rPr lang="en-US" sz="3200" i="1" cap="none" dirty="0">
                <a:solidFill>
                  <a:srgbClr val="0070C0"/>
                </a:solidFill>
              </a:rPr>
              <a:t>n</a:t>
            </a:r>
            <a:r>
              <a:rPr lang="en-US" sz="3200" i="1" cap="none" dirty="0" smtClean="0">
                <a:solidFill>
                  <a:srgbClr val="0070C0"/>
                </a:solidFill>
              </a:rPr>
              <a:t>ot </a:t>
            </a:r>
            <a:r>
              <a:rPr lang="en-US" sz="3200" i="1" cap="none" dirty="0">
                <a:solidFill>
                  <a:srgbClr val="0070C0"/>
                </a:solidFill>
              </a:rPr>
              <a:t>a w</a:t>
            </a:r>
            <a:r>
              <a:rPr lang="en-US" sz="3200" i="1" cap="none" dirty="0" smtClean="0">
                <a:solidFill>
                  <a:srgbClr val="0070C0"/>
                </a:solidFill>
              </a:rPr>
              <a:t>aste product or problem </a:t>
            </a:r>
            <a:endParaRPr lang="en-US" sz="3200" i="1" cap="none" dirty="0" smtClean="0"/>
          </a:p>
          <a:p>
            <a:pPr lvl="0">
              <a:buClr>
                <a:srgbClr val="0070C0"/>
              </a:buClr>
            </a:pPr>
            <a:r>
              <a:rPr lang="en-US" sz="2800" cap="small" dirty="0" smtClean="0">
                <a:solidFill>
                  <a:srgbClr val="0070C0"/>
                </a:solidFill>
              </a:rPr>
              <a:t>Using </a:t>
            </a:r>
            <a:r>
              <a:rPr lang="en-US" sz="2800" cap="small" dirty="0">
                <a:solidFill>
                  <a:srgbClr val="0070C0"/>
                </a:solidFill>
              </a:rPr>
              <a:t>GIS, identify best sites for maximizing infiltration of </a:t>
            </a:r>
            <a:r>
              <a:rPr lang="en-US" sz="2800" cap="small" dirty="0" err="1">
                <a:solidFill>
                  <a:srgbClr val="0070C0"/>
                </a:solidFill>
              </a:rPr>
              <a:t>stormwater</a:t>
            </a:r>
            <a:r>
              <a:rPr lang="en-US" sz="2800" cap="small" dirty="0">
                <a:solidFill>
                  <a:srgbClr val="0070C0"/>
                </a:solidFill>
              </a:rPr>
              <a:t> through green infrastructure and/or a drought resilience zoning overlay district</a:t>
            </a:r>
          </a:p>
          <a:p>
            <a:pPr>
              <a:buClr>
                <a:srgbClr val="0070C0"/>
              </a:buClr>
            </a:pPr>
            <a:r>
              <a:rPr lang="en-US" sz="2800" cap="small" dirty="0">
                <a:solidFill>
                  <a:srgbClr val="0070C0"/>
                </a:solidFill>
              </a:rPr>
              <a:t>Update </a:t>
            </a:r>
            <a:r>
              <a:rPr lang="en-US" sz="2800" cap="small" dirty="0" err="1">
                <a:solidFill>
                  <a:srgbClr val="0070C0"/>
                </a:solidFill>
              </a:rPr>
              <a:t>stormwater</a:t>
            </a:r>
            <a:r>
              <a:rPr lang="en-US" sz="2800" cap="small" dirty="0">
                <a:solidFill>
                  <a:srgbClr val="0070C0"/>
                </a:solidFill>
              </a:rPr>
              <a:t> bylaw to prohibit the discharge of </a:t>
            </a:r>
            <a:r>
              <a:rPr lang="en-US" sz="2800" cap="small" dirty="0" err="1">
                <a:solidFill>
                  <a:srgbClr val="0070C0"/>
                </a:solidFill>
              </a:rPr>
              <a:t>stormwater</a:t>
            </a:r>
            <a:r>
              <a:rPr lang="en-US" sz="2800" cap="small" dirty="0">
                <a:solidFill>
                  <a:srgbClr val="0070C0"/>
                </a:solidFill>
              </a:rPr>
              <a:t> runoff to the maximum extent feasible from every parcel (100% infiltration</a:t>
            </a:r>
            <a:r>
              <a:rPr lang="en-US" sz="2800" cap="small" dirty="0" smtClean="0">
                <a:solidFill>
                  <a:srgbClr val="0070C0"/>
                </a:solidFill>
              </a:rPr>
              <a:t>)</a:t>
            </a:r>
          </a:p>
          <a:p>
            <a:pPr>
              <a:buClr>
                <a:srgbClr val="0070C0"/>
              </a:buClr>
            </a:pPr>
            <a:r>
              <a:rPr lang="en-US" sz="2800" cap="small" dirty="0" smtClean="0">
                <a:solidFill>
                  <a:srgbClr val="0070C0"/>
                </a:solidFill>
              </a:rPr>
              <a:t>Meet the requirements of the </a:t>
            </a:r>
            <a:r>
              <a:rPr lang="en-US" sz="2800" cap="small" dirty="0" err="1" smtClean="0">
                <a:solidFill>
                  <a:srgbClr val="0070C0"/>
                </a:solidFill>
              </a:rPr>
              <a:t>epa</a:t>
            </a:r>
            <a:r>
              <a:rPr lang="en-US" sz="2800" cap="small" dirty="0" smtClean="0">
                <a:solidFill>
                  <a:srgbClr val="0070C0"/>
                </a:solidFill>
              </a:rPr>
              <a:t> ms4 permit</a:t>
            </a:r>
            <a:endParaRPr lang="en-US" sz="2800" cap="small" dirty="0">
              <a:solidFill>
                <a:srgbClr val="0070C0"/>
              </a:solidFill>
            </a:endParaRPr>
          </a:p>
        </p:txBody>
      </p:sp>
    </p:spTree>
    <p:extLst>
      <p:ext uri="{BB962C8B-B14F-4D97-AF65-F5344CB8AC3E}">
        <p14:creationId xmlns:p14="http://schemas.microsoft.com/office/powerpoint/2010/main" val="331252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66648" y="1210490"/>
            <a:ext cx="6631631" cy="564750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800" i="1" cap="small" dirty="0" smtClean="0">
                <a:solidFill>
                  <a:srgbClr val="0070C0"/>
                </a:solidFill>
              </a:rPr>
              <a:t>Water use mitigation mechanisms can reduce or eliminate the strain of new development on the community’s water system</a:t>
            </a:r>
            <a:endParaRPr lang="en-US" sz="2800" cap="small" dirty="0">
              <a:solidFill>
                <a:srgbClr val="0070C0"/>
              </a:solidFill>
            </a:endParaRPr>
          </a:p>
        </p:txBody>
      </p:sp>
      <p:pic>
        <p:nvPicPr>
          <p:cNvPr id="7" name="Picture 6"/>
          <p:cNvPicPr>
            <a:picLocks noChangeAspect="1"/>
          </p:cNvPicPr>
          <p:nvPr/>
        </p:nvPicPr>
        <p:blipFill>
          <a:blip r:embed="rId3"/>
          <a:stretch>
            <a:fillRect/>
          </a:stretch>
        </p:blipFill>
        <p:spPr>
          <a:xfrm rot="21347649">
            <a:off x="1889575" y="3019312"/>
            <a:ext cx="8453497" cy="3080060"/>
          </a:xfrm>
          <a:prstGeom prst="rect">
            <a:avLst/>
          </a:prstGeom>
          <a:ln w="12700">
            <a:solidFill>
              <a:schemeClr val="tx1"/>
            </a:solidFill>
          </a:ln>
        </p:spPr>
      </p:pic>
      <p:sp>
        <p:nvSpPr>
          <p:cNvPr id="8" name="Title 1"/>
          <p:cNvSpPr>
            <a:spLocks noGrp="1"/>
          </p:cNvSpPr>
          <p:nvPr>
            <p:ph type="title"/>
          </p:nvPr>
        </p:nvSpPr>
        <p:spPr>
          <a:xfrm>
            <a:off x="622570" y="0"/>
            <a:ext cx="10982528"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Water Use Mitigation Recommendations</a:t>
            </a:r>
            <a:br>
              <a:rPr lang="en-US" b="1" u="sng" cap="small" dirty="0" smtClean="0">
                <a:solidFill>
                  <a:srgbClr val="0070C0"/>
                </a:solidFill>
                <a:cs typeface="Arial" panose="020B0604020202020204" pitchFamily="34" charset="0"/>
              </a:rPr>
            </a:br>
            <a:r>
              <a:rPr lang="en-US" b="1" u="sng" cap="small" dirty="0" smtClean="0">
                <a:solidFill>
                  <a:srgbClr val="0070C0"/>
                </a:solidFill>
                <a:cs typeface="Arial" panose="020B0604020202020204" pitchFamily="34" charset="0"/>
              </a:rPr>
              <a:t>Water Bank – In Lieu Fee Programs</a:t>
            </a:r>
            <a:endParaRPr lang="en-US" b="1" u="sng" cap="small" dirty="0">
              <a:solidFill>
                <a:srgbClr val="0070C0"/>
              </a:solidFill>
              <a:cs typeface="Arial" panose="020B0604020202020204" pitchFamily="34" charset="0"/>
            </a:endParaRPr>
          </a:p>
        </p:txBody>
      </p:sp>
    </p:spTree>
    <p:extLst>
      <p:ext uri="{BB962C8B-B14F-4D97-AF65-F5344CB8AC3E}">
        <p14:creationId xmlns:p14="http://schemas.microsoft.com/office/powerpoint/2010/main" val="196107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54932" y="1210491"/>
            <a:ext cx="9899352" cy="516032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Clr>
                <a:srgbClr val="0070C0"/>
              </a:buClr>
              <a:buNone/>
            </a:pPr>
            <a:r>
              <a:rPr lang="en-US" sz="2800" i="1" cap="small" dirty="0" smtClean="0">
                <a:solidFill>
                  <a:srgbClr val="0070C0"/>
                </a:solidFill>
              </a:rPr>
              <a:t>Back of the envelope calculations….</a:t>
            </a:r>
          </a:p>
          <a:p>
            <a:pPr marL="0" indent="0">
              <a:buClr>
                <a:srgbClr val="0070C0"/>
              </a:buClr>
              <a:buNone/>
            </a:pPr>
            <a:r>
              <a:rPr lang="en-US" sz="2800" i="1" cap="small" dirty="0" smtClean="0">
                <a:solidFill>
                  <a:srgbClr val="0070C0"/>
                </a:solidFill>
              </a:rPr>
              <a:t>Residential Development Projects Approved by Planning Board* 2015 – 2019 </a:t>
            </a:r>
          </a:p>
          <a:p>
            <a:pPr marL="0" indent="0">
              <a:buClr>
                <a:srgbClr val="0070C0"/>
              </a:buClr>
              <a:buNone/>
            </a:pPr>
            <a:r>
              <a:rPr lang="en-US" i="1" cap="none" dirty="0">
                <a:solidFill>
                  <a:srgbClr val="0070C0"/>
                </a:solidFill>
              </a:rPr>
              <a:t>* Need to capture development that does not go through Planning Board </a:t>
            </a:r>
            <a:r>
              <a:rPr lang="en-US" i="1" cap="none" dirty="0" smtClean="0">
                <a:solidFill>
                  <a:srgbClr val="0070C0"/>
                </a:solidFill>
              </a:rPr>
              <a:t>permitting</a:t>
            </a:r>
            <a:endParaRPr lang="en-US" i="1" cap="small" dirty="0" smtClean="0">
              <a:solidFill>
                <a:srgbClr val="0070C0"/>
              </a:solidFill>
            </a:endParaRPr>
          </a:p>
          <a:p>
            <a:pPr marL="0" indent="0">
              <a:buClr>
                <a:srgbClr val="0070C0"/>
              </a:buClr>
              <a:buNone/>
            </a:pPr>
            <a:r>
              <a:rPr lang="en-US" sz="2800" i="1" cap="small" dirty="0" smtClean="0">
                <a:solidFill>
                  <a:srgbClr val="0070C0"/>
                </a:solidFill>
              </a:rPr>
              <a:t>7 Projects, Totaling 80 Bedrooms</a:t>
            </a:r>
          </a:p>
          <a:p>
            <a:pPr marL="0" indent="0">
              <a:buClr>
                <a:srgbClr val="0070C0"/>
              </a:buClr>
              <a:buNone/>
            </a:pPr>
            <a:r>
              <a:rPr lang="en-US" sz="2800" i="1" cap="small" dirty="0" smtClean="0">
                <a:solidFill>
                  <a:srgbClr val="0070C0"/>
                </a:solidFill>
              </a:rPr>
              <a:t>Estimated WUMP Revenue (residential): $80,000 over the 5 years</a:t>
            </a:r>
          </a:p>
          <a:p>
            <a:pPr marL="0" indent="0">
              <a:buClr>
                <a:srgbClr val="0070C0"/>
              </a:buClr>
              <a:buNone/>
            </a:pPr>
            <a:r>
              <a:rPr lang="en-US" sz="2800" i="1" cap="small" dirty="0" smtClean="0">
                <a:solidFill>
                  <a:srgbClr val="0070C0"/>
                </a:solidFill>
              </a:rPr>
              <a:t>Funds to support additional conservation efforts</a:t>
            </a:r>
          </a:p>
          <a:p>
            <a:pPr marL="0" indent="0">
              <a:buClr>
                <a:srgbClr val="0070C0"/>
              </a:buClr>
              <a:buNone/>
            </a:pPr>
            <a:r>
              <a:rPr lang="en-US" sz="2800" i="1" cap="small" dirty="0" smtClean="0">
                <a:solidFill>
                  <a:srgbClr val="0070C0"/>
                </a:solidFill>
              </a:rPr>
              <a:t>Water audits, rebates, retrofits, educational programming, etc.</a:t>
            </a:r>
            <a:endParaRPr lang="en-US" sz="2100" cap="none" dirty="0"/>
          </a:p>
        </p:txBody>
      </p:sp>
      <p:sp>
        <p:nvSpPr>
          <p:cNvPr id="7" name="Title 1"/>
          <p:cNvSpPr>
            <a:spLocks noGrp="1"/>
          </p:cNvSpPr>
          <p:nvPr>
            <p:ph type="title"/>
          </p:nvPr>
        </p:nvSpPr>
        <p:spPr>
          <a:xfrm>
            <a:off x="954932" y="0"/>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Ipswich Draft “WUMP”</a:t>
            </a:r>
            <a:endParaRPr lang="en-US" b="1" u="sng" cap="small" dirty="0">
              <a:solidFill>
                <a:srgbClr val="0070C0"/>
              </a:solidFill>
              <a:cs typeface="Arial" panose="020B0604020202020204" pitchFamily="34" charset="0"/>
            </a:endParaRPr>
          </a:p>
        </p:txBody>
      </p:sp>
    </p:spTree>
    <p:extLst>
      <p:ext uri="{BB962C8B-B14F-4D97-AF65-F5344CB8AC3E}">
        <p14:creationId xmlns:p14="http://schemas.microsoft.com/office/powerpoint/2010/main" val="155580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82614" y="1608647"/>
            <a:ext cx="7327108" cy="301645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107000"/>
              </a:lnSpc>
              <a:buClr>
                <a:srgbClr val="0070C0"/>
              </a:buClr>
            </a:pPr>
            <a:r>
              <a:rPr lang="en-US" sz="2800" cap="small" dirty="0" smtClean="0">
                <a:solidFill>
                  <a:srgbClr val="0070C0"/>
                </a:solidFill>
                <a:ea typeface="Calibri" panose="020F0502020204030204" pitchFamily="34" charset="0"/>
                <a:cs typeface="Times New Roman" panose="02020603050405020304" pitchFamily="18" charset="0"/>
              </a:rPr>
              <a:t>Analysis of the Town’s individualized water use patterns to inform customer-specific conservation strategies</a:t>
            </a:r>
          </a:p>
          <a:p>
            <a:pPr>
              <a:lnSpc>
                <a:spcPct val="107000"/>
              </a:lnSpc>
              <a:buClr>
                <a:srgbClr val="0070C0"/>
              </a:buClr>
            </a:pPr>
            <a:r>
              <a:rPr lang="en-US" sz="2800" cap="small" dirty="0">
                <a:solidFill>
                  <a:srgbClr val="0070C0"/>
                </a:solidFill>
                <a:ea typeface="Calibri" panose="020F0502020204030204" pitchFamily="34" charset="0"/>
                <a:cs typeface="Times New Roman" panose="02020603050405020304" pitchFamily="18" charset="0"/>
              </a:rPr>
              <a:t>Water Loss Control review </a:t>
            </a:r>
            <a:r>
              <a:rPr lang="en-US" sz="2800" cap="small" dirty="0" smtClean="0">
                <a:solidFill>
                  <a:srgbClr val="0070C0"/>
                </a:solidFill>
                <a:ea typeface="Calibri" panose="020F0502020204030204" pitchFamily="34" charset="0"/>
                <a:cs typeface="Times New Roman" panose="02020603050405020304" pitchFamily="18" charset="0"/>
              </a:rPr>
              <a:t>- </a:t>
            </a:r>
            <a:r>
              <a:rPr lang="en-US" dirty="0">
                <a:solidFill>
                  <a:srgbClr val="0070C0"/>
                </a:solidFill>
              </a:rPr>
              <a:t>American Water Works Association (AWWA) M36 “Top-Down” Audit </a:t>
            </a:r>
            <a:endParaRPr lang="en-US" sz="2800" cap="small" dirty="0" smtClean="0">
              <a:solidFill>
                <a:srgbClr val="0070C0"/>
              </a:solidFill>
              <a:ea typeface="Calibri" panose="020F0502020204030204" pitchFamily="34" charset="0"/>
              <a:cs typeface="Times New Roman" panose="02020603050405020304" pitchFamily="18" charset="0"/>
            </a:endParaRPr>
          </a:p>
          <a:p>
            <a:pPr>
              <a:lnSpc>
                <a:spcPct val="107000"/>
              </a:lnSpc>
              <a:buClr>
                <a:srgbClr val="0070C0"/>
              </a:buClr>
            </a:pPr>
            <a:r>
              <a:rPr lang="en-US" sz="2800" cap="small" dirty="0">
                <a:solidFill>
                  <a:srgbClr val="0070C0"/>
                </a:solidFill>
                <a:ea typeface="Calibri" panose="020F0502020204030204" pitchFamily="34" charset="0"/>
                <a:cs typeface="Times New Roman" panose="02020603050405020304" pitchFamily="18" charset="0"/>
              </a:rPr>
              <a:t>A</a:t>
            </a:r>
            <a:r>
              <a:rPr lang="en-US" sz="2800" cap="small" dirty="0" smtClean="0">
                <a:solidFill>
                  <a:srgbClr val="0070C0"/>
                </a:solidFill>
                <a:ea typeface="Calibri" panose="020F0502020204030204" pitchFamily="34" charset="0"/>
                <a:cs typeface="Times New Roman" panose="02020603050405020304" pitchFamily="18" charset="0"/>
              </a:rPr>
              <a:t>doption </a:t>
            </a:r>
            <a:r>
              <a:rPr lang="en-US" sz="2800" cap="small" dirty="0">
                <a:solidFill>
                  <a:srgbClr val="0070C0"/>
                </a:solidFill>
                <a:ea typeface="Calibri" panose="020F0502020204030204" pitchFamily="34" charset="0"/>
                <a:cs typeface="Times New Roman" panose="02020603050405020304" pitchFamily="18" charset="0"/>
              </a:rPr>
              <a:t>of recommendations from the recently completed </a:t>
            </a:r>
            <a:r>
              <a:rPr lang="en-US" sz="2800" i="1" cap="small" dirty="0" smtClean="0">
                <a:solidFill>
                  <a:srgbClr val="0070C0"/>
                </a:solidFill>
                <a:ea typeface="Calibri" panose="020F0502020204030204" pitchFamily="34" charset="0"/>
                <a:cs typeface="Times New Roman" panose="02020603050405020304" pitchFamily="18" charset="0"/>
              </a:rPr>
              <a:t>Massachusetts </a:t>
            </a:r>
            <a:r>
              <a:rPr lang="en-US" sz="2800" i="1" cap="small" dirty="0">
                <a:solidFill>
                  <a:srgbClr val="0070C0"/>
                </a:solidFill>
                <a:ea typeface="Calibri" panose="020F0502020204030204" pitchFamily="34" charset="0"/>
                <a:cs typeface="Times New Roman" panose="02020603050405020304" pitchFamily="18" charset="0"/>
              </a:rPr>
              <a:t>Water Conservation </a:t>
            </a:r>
            <a:r>
              <a:rPr lang="en-US" sz="2800" i="1" cap="small" dirty="0" smtClean="0">
                <a:solidFill>
                  <a:srgbClr val="0070C0"/>
                </a:solidFill>
                <a:ea typeface="Calibri" panose="020F0502020204030204" pitchFamily="34" charset="0"/>
                <a:cs typeface="Times New Roman" panose="02020603050405020304" pitchFamily="18" charset="0"/>
              </a:rPr>
              <a:t>Standards (July 2018)</a:t>
            </a:r>
            <a:endParaRPr lang="en-US" sz="2800" b="1" i="1" u="sng" cap="small" dirty="0">
              <a:solidFill>
                <a:srgbClr val="0070C0"/>
              </a:solidFill>
              <a:cs typeface="Arial" panose="020B0604020202020204" pitchFamily="34" charset="0"/>
            </a:endParaRPr>
          </a:p>
        </p:txBody>
      </p:sp>
      <p:sp>
        <p:nvSpPr>
          <p:cNvPr id="4" name="Title 1"/>
          <p:cNvSpPr>
            <a:spLocks noGrp="1"/>
          </p:cNvSpPr>
          <p:nvPr>
            <p:ph type="title"/>
          </p:nvPr>
        </p:nvSpPr>
        <p:spPr>
          <a:xfrm>
            <a:off x="1076179" y="327754"/>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Enhanced Water Conservation Strategies</a:t>
            </a:r>
            <a:endParaRPr lang="en-US" b="1" u="sng" cap="small" dirty="0">
              <a:solidFill>
                <a:srgbClr val="0070C0"/>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488018" y="1538245"/>
            <a:ext cx="3103761" cy="4065927"/>
          </a:xfrm>
          <a:prstGeom prst="rect">
            <a:avLst/>
          </a:prstGeom>
        </p:spPr>
      </p:pic>
      <p:sp>
        <p:nvSpPr>
          <p:cNvPr id="3" name="Rectangle 2"/>
          <p:cNvSpPr/>
          <p:nvPr/>
        </p:nvSpPr>
        <p:spPr>
          <a:xfrm>
            <a:off x="1272209" y="5769522"/>
            <a:ext cx="9481930" cy="523220"/>
          </a:xfrm>
          <a:prstGeom prst="rect">
            <a:avLst/>
          </a:prstGeom>
        </p:spPr>
        <p:txBody>
          <a:bodyPr wrap="square">
            <a:spAutoFit/>
          </a:bodyPr>
          <a:lstStyle/>
          <a:p>
            <a:r>
              <a:rPr lang="en-US" sz="2800" b="1" dirty="0" smtClean="0"/>
              <a:t>www.mass.gov/massachusetts-water-conservation-standards</a:t>
            </a:r>
            <a:endParaRPr lang="en-US" sz="2800" b="1" dirty="0"/>
          </a:p>
        </p:txBody>
      </p:sp>
    </p:spTree>
    <p:extLst>
      <p:ext uri="{BB962C8B-B14F-4D97-AF65-F5344CB8AC3E}">
        <p14:creationId xmlns:p14="http://schemas.microsoft.com/office/powerpoint/2010/main" val="61305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2AE4E-1679-48A3-9A6E-D6796D645847}"/>
              </a:ext>
            </a:extLst>
          </p:cNvPr>
          <p:cNvSpPr>
            <a:spLocks noGrp="1"/>
          </p:cNvSpPr>
          <p:nvPr>
            <p:ph type="ctrTitle"/>
          </p:nvPr>
        </p:nvSpPr>
        <p:spPr>
          <a:xfrm>
            <a:off x="1751012" y="165663"/>
            <a:ext cx="8689976" cy="2120337"/>
          </a:xfrm>
        </p:spPr>
        <p:txBody>
          <a:bodyPr>
            <a:normAutofit/>
          </a:bodyPr>
          <a:lstStyle/>
          <a:p>
            <a:r>
              <a:rPr lang="en-US" dirty="0"/>
              <a:t>Town of Ipswich </a:t>
            </a:r>
            <a:br>
              <a:rPr lang="en-US" dirty="0"/>
            </a:br>
            <a:r>
              <a:rPr lang="en-US" dirty="0"/>
              <a:t>Water Use Data Analysis</a:t>
            </a:r>
            <a:br>
              <a:rPr lang="en-US" dirty="0"/>
            </a:br>
            <a:r>
              <a:rPr lang="en-US" sz="2700" dirty="0" smtClean="0"/>
              <a:t>MA Division of Ecological restoration – </a:t>
            </a:r>
            <a:r>
              <a:rPr lang="en-US" sz="2800" dirty="0" smtClean="0"/>
              <a:t>11/20/19</a:t>
            </a:r>
            <a:endParaRPr lang="en-US" dirty="0"/>
          </a:p>
        </p:txBody>
      </p:sp>
      <p:sp>
        <p:nvSpPr>
          <p:cNvPr id="3" name="Content Placeholder 2">
            <a:extLst>
              <a:ext uri="{FF2B5EF4-FFF2-40B4-BE49-F238E27FC236}">
                <a16:creationId xmlns:a16="http://schemas.microsoft.com/office/drawing/2014/main" xmlns="" id="{F65E4961-2130-411B-B9C7-FA59A64A57A5}"/>
              </a:ext>
            </a:extLst>
          </p:cNvPr>
          <p:cNvSpPr txBox="1">
            <a:spLocks/>
          </p:cNvSpPr>
          <p:nvPr/>
        </p:nvSpPr>
        <p:spPr>
          <a:xfrm>
            <a:off x="1137588" y="2842265"/>
            <a:ext cx="10912522" cy="1836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t>Data disclaimers: </a:t>
            </a:r>
          </a:p>
          <a:p>
            <a:pPr algn="l"/>
            <a:r>
              <a:rPr lang="en-US" dirty="0"/>
              <a:t>All data presented is an average of 2017 and 2018</a:t>
            </a:r>
          </a:p>
          <a:p>
            <a:pPr algn="l"/>
            <a:r>
              <a:rPr lang="en-US" dirty="0"/>
              <a:t>Summer use is defined as </a:t>
            </a:r>
            <a:r>
              <a:rPr lang="en-US" dirty="0" smtClean="0"/>
              <a:t>May-September </a:t>
            </a:r>
            <a:endParaRPr lang="en-US" dirty="0"/>
          </a:p>
          <a:p>
            <a:pPr algn="l"/>
            <a:r>
              <a:rPr lang="en-US" dirty="0"/>
              <a:t>Winter use is defined as November-March</a:t>
            </a:r>
          </a:p>
          <a:p>
            <a:pPr algn="l"/>
            <a:r>
              <a:rPr lang="en-US" dirty="0"/>
              <a:t>Discretionary use is calculated by subtracting total winter use from total summer use</a:t>
            </a:r>
          </a:p>
        </p:txBody>
      </p:sp>
    </p:spTree>
    <p:extLst>
      <p:ext uri="{BB962C8B-B14F-4D97-AF65-F5344CB8AC3E}">
        <p14:creationId xmlns:p14="http://schemas.microsoft.com/office/powerpoint/2010/main" val="238974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2FA8E9EC-35E4-4F86-A8C0-7814DA48869A}"/>
              </a:ext>
            </a:extLst>
          </p:cNvPr>
          <p:cNvGraphicFramePr>
            <a:graphicFrameLocks/>
          </p:cNvGraphicFramePr>
          <p:nvPr>
            <p:extLst/>
          </p:nvPr>
        </p:nvGraphicFramePr>
        <p:xfrm>
          <a:off x="609600" y="228600"/>
          <a:ext cx="109728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90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C8B1AE00-5779-4515-80F2-091F1360A01A}"/>
              </a:ext>
            </a:extLst>
          </p:cNvPr>
          <p:cNvGraphicFramePr>
            <a:graphicFrameLocks/>
          </p:cNvGraphicFramePr>
          <p:nvPr>
            <p:extLst/>
          </p:nvPr>
        </p:nvGraphicFramePr>
        <p:xfrm>
          <a:off x="609600" y="228600"/>
          <a:ext cx="109728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522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98004" y="1775876"/>
            <a:ext cx="9434323" cy="470417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Clr>
                <a:srgbClr val="0070C0"/>
              </a:buClr>
              <a:buNone/>
            </a:pPr>
            <a:r>
              <a:rPr lang="en-US" sz="2800" cap="small" dirty="0" smtClean="0">
                <a:solidFill>
                  <a:srgbClr val="0070C0"/>
                </a:solidFill>
              </a:rPr>
              <a:t>Results Point Town Focus Toward:</a:t>
            </a:r>
          </a:p>
          <a:p>
            <a:pPr lvl="1">
              <a:buClr>
                <a:srgbClr val="0070C0"/>
              </a:buClr>
            </a:pPr>
            <a:r>
              <a:rPr lang="en-US" sz="2800" cap="small" dirty="0" smtClean="0">
                <a:solidFill>
                  <a:srgbClr val="0070C0"/>
                </a:solidFill>
              </a:rPr>
              <a:t>Specific Commercial Customers</a:t>
            </a:r>
          </a:p>
          <a:p>
            <a:pPr lvl="2">
              <a:buClr>
                <a:srgbClr val="0070C0"/>
              </a:buClr>
            </a:pPr>
            <a:r>
              <a:rPr lang="en-US" sz="2800" cap="small" dirty="0" smtClean="0">
                <a:solidFill>
                  <a:srgbClr val="0070C0"/>
                </a:solidFill>
              </a:rPr>
              <a:t>Audits</a:t>
            </a:r>
          </a:p>
          <a:p>
            <a:pPr lvl="2">
              <a:buClr>
                <a:srgbClr val="0070C0"/>
              </a:buClr>
            </a:pPr>
            <a:r>
              <a:rPr lang="en-US" sz="2800" cap="small" dirty="0" smtClean="0">
                <a:solidFill>
                  <a:srgbClr val="0070C0"/>
                </a:solidFill>
              </a:rPr>
              <a:t>Education</a:t>
            </a:r>
          </a:p>
          <a:p>
            <a:pPr lvl="1">
              <a:buClr>
                <a:srgbClr val="0070C0"/>
              </a:buClr>
            </a:pPr>
            <a:r>
              <a:rPr lang="en-US" sz="2800" cap="small" dirty="0" smtClean="0">
                <a:solidFill>
                  <a:srgbClr val="0070C0"/>
                </a:solidFill>
              </a:rPr>
              <a:t>Regional Residential Customers</a:t>
            </a:r>
          </a:p>
          <a:p>
            <a:pPr lvl="2">
              <a:buClr>
                <a:srgbClr val="0070C0"/>
              </a:buClr>
            </a:pPr>
            <a:r>
              <a:rPr lang="en-US" sz="2800" cap="small" dirty="0" smtClean="0">
                <a:solidFill>
                  <a:srgbClr val="0070C0"/>
                </a:solidFill>
              </a:rPr>
              <a:t>Rebates</a:t>
            </a:r>
          </a:p>
          <a:p>
            <a:pPr lvl="2">
              <a:buClr>
                <a:srgbClr val="0070C0"/>
              </a:buClr>
            </a:pPr>
            <a:r>
              <a:rPr lang="en-US" sz="2800" cap="small" dirty="0" smtClean="0">
                <a:solidFill>
                  <a:srgbClr val="0070C0"/>
                </a:solidFill>
              </a:rPr>
              <a:t>Education – including MA DER/DEP Community-based Social marketing</a:t>
            </a:r>
          </a:p>
          <a:p>
            <a:pPr lvl="1">
              <a:buClr>
                <a:srgbClr val="0070C0"/>
              </a:buClr>
            </a:pPr>
            <a:endParaRPr lang="en-US" sz="2800" cap="small" dirty="0">
              <a:solidFill>
                <a:srgbClr val="0070C0"/>
              </a:solidFill>
            </a:endParaRPr>
          </a:p>
        </p:txBody>
      </p:sp>
      <p:sp>
        <p:nvSpPr>
          <p:cNvPr id="4" name="Title 1"/>
          <p:cNvSpPr>
            <a:spLocks noGrp="1"/>
          </p:cNvSpPr>
          <p:nvPr>
            <p:ph type="title"/>
          </p:nvPr>
        </p:nvSpPr>
        <p:spPr>
          <a:xfrm>
            <a:off x="954932" y="207036"/>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Water Use Profile </a:t>
            </a:r>
            <a:r>
              <a:rPr lang="en-US" b="1" u="sng" cap="small" dirty="0">
                <a:solidFill>
                  <a:srgbClr val="0070C0"/>
                </a:solidFill>
                <a:cs typeface="Arial" panose="020B0604020202020204" pitchFamily="34" charset="0"/>
              </a:rPr>
              <a:t>Analysis </a:t>
            </a:r>
            <a:r>
              <a:rPr lang="en-US" b="1" u="sng" cap="small" dirty="0" smtClean="0">
                <a:solidFill>
                  <a:srgbClr val="0070C0"/>
                </a:solidFill>
                <a:cs typeface="Arial" panose="020B0604020202020204" pitchFamily="34" charset="0"/>
              </a:rPr>
              <a:t/>
            </a:r>
            <a:br>
              <a:rPr lang="en-US" b="1" u="sng" cap="small" dirty="0" smtClean="0">
                <a:solidFill>
                  <a:srgbClr val="0070C0"/>
                </a:solidFill>
                <a:cs typeface="Arial" panose="020B0604020202020204" pitchFamily="34" charset="0"/>
              </a:rPr>
            </a:br>
            <a:r>
              <a:rPr lang="en-US" b="1" u="sng" cap="small" dirty="0" smtClean="0">
                <a:solidFill>
                  <a:srgbClr val="0070C0"/>
                </a:solidFill>
                <a:cs typeface="Arial" panose="020B0604020202020204" pitchFamily="34" charset="0"/>
              </a:rPr>
              <a:t>Drives </a:t>
            </a:r>
            <a:r>
              <a:rPr lang="en-US" b="1" u="sng" cap="small" dirty="0">
                <a:solidFill>
                  <a:srgbClr val="0070C0"/>
                </a:solidFill>
                <a:cs typeface="Arial" panose="020B0604020202020204" pitchFamily="34" charset="0"/>
              </a:rPr>
              <a:t>Water Conservation Strategies</a:t>
            </a:r>
          </a:p>
        </p:txBody>
      </p:sp>
      <p:pic>
        <p:nvPicPr>
          <p:cNvPr id="5" name="Picture 4"/>
          <p:cNvPicPr>
            <a:picLocks noChangeAspect="1"/>
          </p:cNvPicPr>
          <p:nvPr/>
        </p:nvPicPr>
        <p:blipFill>
          <a:blip r:embed="rId3"/>
          <a:stretch>
            <a:fillRect/>
          </a:stretch>
        </p:blipFill>
        <p:spPr>
          <a:xfrm rot="427780">
            <a:off x="7290752" y="1746998"/>
            <a:ext cx="2626727" cy="3358601"/>
          </a:xfrm>
          <a:prstGeom prst="rect">
            <a:avLst/>
          </a:prstGeom>
          <a:ln w="12700">
            <a:solidFill>
              <a:schemeClr val="tx1"/>
            </a:solidFill>
          </a:ln>
        </p:spPr>
      </p:pic>
    </p:spTree>
    <p:extLst>
      <p:ext uri="{BB962C8B-B14F-4D97-AF65-F5344CB8AC3E}">
        <p14:creationId xmlns:p14="http://schemas.microsoft.com/office/powerpoint/2010/main" val="233433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79352" y="981521"/>
            <a:ext cx="11263123" cy="603819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r>
              <a:rPr lang="en-US" sz="5100" b="1" cap="none" dirty="0" smtClean="0">
                <a:solidFill>
                  <a:srgbClr val="0070C0"/>
                </a:solidFill>
              </a:rPr>
              <a:t>Address summer irrigation:</a:t>
            </a:r>
            <a:r>
              <a:rPr lang="en-US" sz="5100" cap="none" dirty="0" smtClean="0">
                <a:solidFill>
                  <a:srgbClr val="0070C0"/>
                </a:solidFill>
              </a:rPr>
              <a:t> </a:t>
            </a:r>
            <a:r>
              <a:rPr lang="en-US" sz="5100" cap="none" dirty="0">
                <a:solidFill>
                  <a:srgbClr val="0070C0"/>
                </a:solidFill>
              </a:rPr>
              <a:t>p</a:t>
            </a:r>
            <a:r>
              <a:rPr lang="en-US" sz="5100" cap="none" dirty="0" smtClean="0">
                <a:solidFill>
                  <a:srgbClr val="0070C0"/>
                </a:solidFill>
              </a:rPr>
              <a:t>rohibit </a:t>
            </a:r>
            <a:r>
              <a:rPr lang="en-US" sz="5100" cap="none" dirty="0">
                <a:solidFill>
                  <a:srgbClr val="0070C0"/>
                </a:solidFill>
              </a:rPr>
              <a:t>automatic sprinklers or require rain </a:t>
            </a:r>
            <a:r>
              <a:rPr lang="en-US" sz="5100" cap="none" dirty="0" smtClean="0">
                <a:solidFill>
                  <a:srgbClr val="0070C0"/>
                </a:solidFill>
              </a:rPr>
              <a:t>sensors; consider irrigation </a:t>
            </a:r>
            <a:r>
              <a:rPr lang="en-US" sz="5100" cap="none" dirty="0">
                <a:solidFill>
                  <a:srgbClr val="0070C0"/>
                </a:solidFill>
              </a:rPr>
              <a:t>sub-metering and </a:t>
            </a:r>
            <a:r>
              <a:rPr lang="en-US" sz="5100" cap="none" dirty="0" smtClean="0">
                <a:solidFill>
                  <a:srgbClr val="0070C0"/>
                </a:solidFill>
              </a:rPr>
              <a:t>billing (higher </a:t>
            </a:r>
            <a:r>
              <a:rPr lang="en-US" sz="5100" cap="none" dirty="0">
                <a:solidFill>
                  <a:srgbClr val="0070C0"/>
                </a:solidFill>
              </a:rPr>
              <a:t>fees for </a:t>
            </a:r>
            <a:r>
              <a:rPr lang="en-US" sz="5100" cap="none" dirty="0" smtClean="0">
                <a:solidFill>
                  <a:srgbClr val="0070C0"/>
                </a:solidFill>
              </a:rPr>
              <a:t>irrigation); education</a:t>
            </a:r>
            <a:endParaRPr lang="en-US" sz="5100" cap="none" dirty="0">
              <a:solidFill>
                <a:srgbClr val="0070C0"/>
              </a:solidFill>
            </a:endParaRPr>
          </a:p>
          <a:p>
            <a:pPr>
              <a:buClr>
                <a:srgbClr val="0070C0"/>
              </a:buClr>
            </a:pPr>
            <a:r>
              <a:rPr lang="en-US" sz="5100" b="1" cap="none" dirty="0">
                <a:solidFill>
                  <a:srgbClr val="0070C0"/>
                </a:solidFill>
              </a:rPr>
              <a:t>I</a:t>
            </a:r>
            <a:r>
              <a:rPr lang="en-US" sz="5100" b="1" cap="none" dirty="0" smtClean="0">
                <a:solidFill>
                  <a:srgbClr val="0070C0"/>
                </a:solidFill>
              </a:rPr>
              <a:t>ndoor water audits: </a:t>
            </a:r>
            <a:r>
              <a:rPr lang="en-US" sz="5100" cap="none" dirty="0" smtClean="0">
                <a:solidFill>
                  <a:srgbClr val="0070C0"/>
                </a:solidFill>
              </a:rPr>
              <a:t>rebates, assistance, leak repair (businesses as well as residential)</a:t>
            </a:r>
          </a:p>
          <a:p>
            <a:pPr>
              <a:buClr>
                <a:srgbClr val="0070C0"/>
              </a:buClr>
            </a:pPr>
            <a:r>
              <a:rPr lang="en-US" sz="5100" b="1" cap="none" dirty="0">
                <a:solidFill>
                  <a:srgbClr val="0070C0"/>
                </a:solidFill>
              </a:rPr>
              <a:t>O</a:t>
            </a:r>
            <a:r>
              <a:rPr lang="en-US" sz="5100" b="1" cap="none" dirty="0" smtClean="0">
                <a:solidFill>
                  <a:srgbClr val="0070C0"/>
                </a:solidFill>
              </a:rPr>
              <a:t>utdoor water audits:</a:t>
            </a:r>
            <a:r>
              <a:rPr lang="en-US" sz="5100" cap="none" dirty="0" smtClean="0">
                <a:solidFill>
                  <a:srgbClr val="0070C0"/>
                </a:solidFill>
              </a:rPr>
              <a:t> educate about water-wise landscapes; rebates </a:t>
            </a:r>
            <a:r>
              <a:rPr lang="en-US" sz="5100" cap="none" dirty="0">
                <a:solidFill>
                  <a:srgbClr val="0070C0"/>
                </a:solidFill>
              </a:rPr>
              <a:t>for removal of high-water-use plants and sod and replacement with less water-intensive </a:t>
            </a:r>
            <a:r>
              <a:rPr lang="en-US" sz="5100" cap="none" dirty="0" smtClean="0">
                <a:solidFill>
                  <a:srgbClr val="0070C0"/>
                </a:solidFill>
              </a:rPr>
              <a:t>vegetation</a:t>
            </a:r>
            <a:endParaRPr lang="en-US" sz="5100" cap="none" dirty="0">
              <a:solidFill>
                <a:srgbClr val="0070C0"/>
              </a:solidFill>
            </a:endParaRPr>
          </a:p>
          <a:p>
            <a:pPr>
              <a:buClr>
                <a:srgbClr val="0070C0"/>
              </a:buClr>
            </a:pPr>
            <a:r>
              <a:rPr lang="en-US" sz="5100" b="1" cap="none" dirty="0" smtClean="0">
                <a:solidFill>
                  <a:srgbClr val="0070C0"/>
                </a:solidFill>
              </a:rPr>
              <a:t>Seasonal limits &amp; restrictions: </a:t>
            </a:r>
            <a:r>
              <a:rPr lang="en-US" sz="5100" cap="none" dirty="0" smtClean="0">
                <a:solidFill>
                  <a:srgbClr val="0070C0"/>
                </a:solidFill>
              </a:rPr>
              <a:t>on watering within </a:t>
            </a:r>
            <a:r>
              <a:rPr lang="en-US" sz="5100" cap="none" dirty="0">
                <a:solidFill>
                  <a:srgbClr val="0070C0"/>
                </a:solidFill>
              </a:rPr>
              <a:t>48 hours </a:t>
            </a:r>
            <a:r>
              <a:rPr lang="en-US" sz="5100" cap="none" dirty="0" smtClean="0">
                <a:solidFill>
                  <a:srgbClr val="0070C0"/>
                </a:solidFill>
              </a:rPr>
              <a:t>of measurable </a:t>
            </a:r>
            <a:r>
              <a:rPr lang="en-US" sz="5100" cap="none" dirty="0">
                <a:solidFill>
                  <a:srgbClr val="0070C0"/>
                </a:solidFill>
              </a:rPr>
              <a:t>rainfall; washing of hard surfaces (sidewalks, patios, driveways, siding); </a:t>
            </a:r>
            <a:r>
              <a:rPr lang="en-US" sz="5100" cap="none" dirty="0" smtClean="0">
                <a:solidFill>
                  <a:srgbClr val="0070C0"/>
                </a:solidFill>
              </a:rPr>
              <a:t>personal car washing; </a:t>
            </a:r>
            <a:r>
              <a:rPr lang="en-US" sz="5100" cap="none" dirty="0">
                <a:solidFill>
                  <a:srgbClr val="0070C0"/>
                </a:solidFill>
              </a:rPr>
              <a:t>operation of non-circulating fountains; filling of swimming </a:t>
            </a:r>
            <a:r>
              <a:rPr lang="en-US" sz="5100" cap="none" dirty="0" smtClean="0">
                <a:solidFill>
                  <a:srgbClr val="0070C0"/>
                </a:solidFill>
              </a:rPr>
              <a:t>pools</a:t>
            </a:r>
          </a:p>
          <a:p>
            <a:pPr>
              <a:buClr>
                <a:srgbClr val="0070C0"/>
              </a:buClr>
            </a:pPr>
            <a:r>
              <a:rPr lang="en-US" sz="5100" b="1" cap="none" dirty="0" smtClean="0">
                <a:solidFill>
                  <a:srgbClr val="0070C0"/>
                </a:solidFill>
              </a:rPr>
              <a:t>Municipal buildings: </a:t>
            </a:r>
            <a:r>
              <a:rPr lang="en-US" sz="5100" cap="none" dirty="0">
                <a:solidFill>
                  <a:srgbClr val="0070C0"/>
                </a:solidFill>
              </a:rPr>
              <a:t>a</a:t>
            </a:r>
            <a:r>
              <a:rPr lang="en-US" sz="5100" cap="none" dirty="0" smtClean="0">
                <a:solidFill>
                  <a:srgbClr val="0070C0"/>
                </a:solidFill>
              </a:rPr>
              <a:t>udit </a:t>
            </a:r>
            <a:r>
              <a:rPr lang="en-US" sz="5100" cap="none" dirty="0">
                <a:solidFill>
                  <a:srgbClr val="0070C0"/>
                </a:solidFill>
              </a:rPr>
              <a:t>Town Hall and all town </a:t>
            </a:r>
            <a:r>
              <a:rPr lang="en-US" sz="5100" cap="none" dirty="0" smtClean="0">
                <a:solidFill>
                  <a:srgbClr val="0070C0"/>
                </a:solidFill>
              </a:rPr>
              <a:t>buildings and properties </a:t>
            </a:r>
            <a:r>
              <a:rPr lang="en-US" sz="5100" cap="none" dirty="0">
                <a:solidFill>
                  <a:srgbClr val="0070C0"/>
                </a:solidFill>
              </a:rPr>
              <a:t>for </a:t>
            </a:r>
            <a:r>
              <a:rPr lang="en-US" sz="5100" cap="none" dirty="0" smtClean="0">
                <a:solidFill>
                  <a:srgbClr val="0070C0"/>
                </a:solidFill>
              </a:rPr>
              <a:t>indoor and outdoor water </a:t>
            </a:r>
            <a:r>
              <a:rPr lang="en-US" sz="5100" cap="none" dirty="0">
                <a:solidFill>
                  <a:srgbClr val="0070C0"/>
                </a:solidFill>
              </a:rPr>
              <a:t>efficiencies, </a:t>
            </a:r>
            <a:r>
              <a:rPr lang="en-US" sz="5100" cap="none" dirty="0" smtClean="0">
                <a:solidFill>
                  <a:srgbClr val="0070C0"/>
                </a:solidFill>
              </a:rPr>
              <a:t>with educational signage  </a:t>
            </a:r>
          </a:p>
          <a:p>
            <a:pPr>
              <a:buClr>
                <a:srgbClr val="0070C0"/>
              </a:buClr>
            </a:pPr>
            <a:r>
              <a:rPr lang="en-US" sz="5100" b="1" cap="none" dirty="0" smtClean="0">
                <a:solidFill>
                  <a:srgbClr val="0070C0"/>
                </a:solidFill>
              </a:rPr>
              <a:t>Business </a:t>
            </a:r>
            <a:r>
              <a:rPr lang="en-US" sz="5100" b="1" cap="none" dirty="0">
                <a:solidFill>
                  <a:srgbClr val="0070C0"/>
                </a:solidFill>
              </a:rPr>
              <a:t>audits: </a:t>
            </a:r>
            <a:r>
              <a:rPr lang="en-US" sz="5100" cap="none" dirty="0" smtClean="0">
                <a:solidFill>
                  <a:srgbClr val="0070C0"/>
                </a:solidFill>
              </a:rPr>
              <a:t>opportunities to work with commercial users including </a:t>
            </a:r>
            <a:r>
              <a:rPr lang="en-US" sz="5100" cap="none" dirty="0">
                <a:solidFill>
                  <a:srgbClr val="0070C0"/>
                </a:solidFill>
              </a:rPr>
              <a:t>agricultural and recreational related </a:t>
            </a:r>
            <a:r>
              <a:rPr lang="en-US" sz="5100" cap="none" dirty="0" smtClean="0">
                <a:solidFill>
                  <a:srgbClr val="0070C0"/>
                </a:solidFill>
              </a:rPr>
              <a:t>businesses </a:t>
            </a:r>
            <a:r>
              <a:rPr lang="en-US" sz="5100" cap="none" smtClean="0">
                <a:solidFill>
                  <a:srgbClr val="0070C0"/>
                </a:solidFill>
              </a:rPr>
              <a:t>whose summer use is high</a:t>
            </a:r>
            <a:endParaRPr lang="en-US" sz="5100" cap="none" dirty="0">
              <a:solidFill>
                <a:srgbClr val="0070C0"/>
              </a:solidFill>
            </a:endParaRPr>
          </a:p>
        </p:txBody>
      </p:sp>
      <p:sp>
        <p:nvSpPr>
          <p:cNvPr id="4" name="Title 1"/>
          <p:cNvSpPr>
            <a:spLocks noGrp="1"/>
          </p:cNvSpPr>
          <p:nvPr>
            <p:ph type="title"/>
          </p:nvPr>
        </p:nvSpPr>
        <p:spPr>
          <a:xfrm>
            <a:off x="954932" y="0"/>
            <a:ext cx="10515600" cy="1210491"/>
          </a:xfrm>
        </p:spPr>
        <p:txBody>
          <a:bodyPr>
            <a:normAutofit/>
          </a:bodyPr>
          <a:lstStyle/>
          <a:p>
            <a:pPr>
              <a:buClr>
                <a:srgbClr val="0070C0"/>
              </a:buClr>
            </a:pPr>
            <a:r>
              <a:rPr lang="en-US" b="1" u="sng" cap="small" dirty="0" smtClean="0">
                <a:solidFill>
                  <a:srgbClr val="0070C0"/>
                </a:solidFill>
                <a:cs typeface="Arial" panose="020B0604020202020204" pitchFamily="34" charset="0"/>
              </a:rPr>
              <a:t>Water Conservation Strategies</a:t>
            </a:r>
            <a:endParaRPr lang="en-US" b="1" u="sng" cap="small" dirty="0">
              <a:solidFill>
                <a:srgbClr val="0070C0"/>
              </a:solidFill>
              <a:cs typeface="Arial" panose="020B0604020202020204" pitchFamily="34" charset="0"/>
            </a:endParaRPr>
          </a:p>
        </p:txBody>
      </p:sp>
    </p:spTree>
    <p:extLst>
      <p:ext uri="{BB962C8B-B14F-4D97-AF65-F5344CB8AC3E}">
        <p14:creationId xmlns:p14="http://schemas.microsoft.com/office/powerpoint/2010/main" val="298361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6778"/>
          </a:xfrm>
        </p:spPr>
        <p:txBody>
          <a:bodyPr/>
          <a:lstStyle/>
          <a:p>
            <a:r>
              <a:rPr lang="en-US" b="1" i="1" u="sng" dirty="0" smtClean="0">
                <a:solidFill>
                  <a:srgbClr val="0070C0"/>
                </a:solidFill>
                <a:cs typeface="Arial" panose="020B0604020202020204" pitchFamily="34" charset="0"/>
              </a:rPr>
              <a:t>Town of Ipswich Water </a:t>
            </a:r>
            <a:r>
              <a:rPr lang="en-US" b="1" i="1" u="sng" dirty="0">
                <a:solidFill>
                  <a:srgbClr val="0070C0"/>
                </a:solidFill>
                <a:cs typeface="Arial" panose="020B0604020202020204" pitchFamily="34" charset="0"/>
              </a:rPr>
              <a:t>sources</a:t>
            </a:r>
          </a:p>
        </p:txBody>
      </p:sp>
      <p:sp>
        <p:nvSpPr>
          <p:cNvPr id="4" name="Content Placeholder 4">
            <a:extLst>
              <a:ext uri="{FF2B5EF4-FFF2-40B4-BE49-F238E27FC236}">
                <a16:creationId xmlns:a16="http://schemas.microsoft.com/office/drawing/2014/main" xmlns="" id="{175C261F-9105-4588-853A-D34F42902BA6}"/>
              </a:ext>
            </a:extLst>
          </p:cNvPr>
          <p:cNvSpPr txBox="1">
            <a:spLocks/>
          </p:cNvSpPr>
          <p:nvPr/>
        </p:nvSpPr>
        <p:spPr>
          <a:xfrm>
            <a:off x="1023939" y="916430"/>
            <a:ext cx="6618678" cy="23597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r>
              <a:rPr lang="en-US" dirty="0">
                <a:solidFill>
                  <a:srgbClr val="0070C0"/>
                </a:solidFill>
              </a:rPr>
              <a:t>Parker river watershed</a:t>
            </a:r>
          </a:p>
          <a:p>
            <a:pPr lvl="1">
              <a:buClr>
                <a:srgbClr val="0070C0"/>
              </a:buClr>
            </a:pPr>
            <a:r>
              <a:rPr lang="en-US" sz="1200" dirty="0">
                <a:solidFill>
                  <a:srgbClr val="0070C0"/>
                </a:solidFill>
              </a:rPr>
              <a:t>Browns, mile lane wells</a:t>
            </a:r>
          </a:p>
          <a:p>
            <a:pPr lvl="1">
              <a:buClr>
                <a:srgbClr val="0070C0"/>
              </a:buClr>
            </a:pPr>
            <a:r>
              <a:rPr lang="en-US" sz="1200" dirty="0">
                <a:solidFill>
                  <a:srgbClr val="0070C0"/>
                </a:solidFill>
              </a:rPr>
              <a:t>Dow &amp; Bull brook reservoirs</a:t>
            </a:r>
          </a:p>
          <a:p>
            <a:pPr>
              <a:buClr>
                <a:srgbClr val="0070C0"/>
              </a:buClr>
            </a:pPr>
            <a:r>
              <a:rPr lang="en-US" dirty="0">
                <a:solidFill>
                  <a:srgbClr val="0070C0"/>
                </a:solidFill>
              </a:rPr>
              <a:t>Ipswich river watershed</a:t>
            </a:r>
          </a:p>
          <a:p>
            <a:pPr lvl="1">
              <a:buClr>
                <a:srgbClr val="0070C0"/>
              </a:buClr>
            </a:pPr>
            <a:r>
              <a:rPr lang="en-US" sz="1200" dirty="0">
                <a:solidFill>
                  <a:srgbClr val="0070C0"/>
                </a:solidFill>
              </a:rPr>
              <a:t>Essex road, fellows road &amp; Winthrop </a:t>
            </a:r>
            <a:r>
              <a:rPr lang="en-US" sz="1200" dirty="0" err="1" smtClean="0">
                <a:solidFill>
                  <a:srgbClr val="0070C0"/>
                </a:solidFill>
              </a:rPr>
              <a:t>WEll</a:t>
            </a:r>
            <a:endParaRPr lang="en-US" sz="1200" dirty="0">
              <a:solidFill>
                <a:srgbClr val="0070C0"/>
              </a:solidFill>
            </a:endParaRPr>
          </a:p>
        </p:txBody>
      </p:sp>
      <p:pic>
        <p:nvPicPr>
          <p:cNvPr id="7" name="Picture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473" t="5285" r="6630" b="50511"/>
          <a:stretch/>
        </p:blipFill>
        <p:spPr>
          <a:xfrm>
            <a:off x="2585398" y="987510"/>
            <a:ext cx="8221363" cy="5412274"/>
          </a:xfrm>
          <a:prstGeom prst="rect">
            <a:avLst/>
          </a:prstGeom>
        </p:spPr>
      </p:pic>
    </p:spTree>
    <p:extLst>
      <p:ext uri="{BB962C8B-B14F-4D97-AF65-F5344CB8AC3E}">
        <p14:creationId xmlns:p14="http://schemas.microsoft.com/office/powerpoint/2010/main" val="249497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37623" y="1084159"/>
            <a:ext cx="10364452" cy="4799116"/>
          </a:xfrm>
        </p:spPr>
        <p:txBody>
          <a:bodyPr>
            <a:noAutofit/>
          </a:bodyPr>
          <a:lstStyle/>
          <a:p>
            <a:pPr>
              <a:buClr>
                <a:srgbClr val="0070C0"/>
              </a:buClr>
            </a:pPr>
            <a:r>
              <a:rPr lang="en-US" sz="2800" cap="small" dirty="0" smtClean="0">
                <a:solidFill>
                  <a:srgbClr val="0070C0"/>
                </a:solidFill>
              </a:rPr>
              <a:t>Source restrictions (Manganese, infrastructure age)</a:t>
            </a:r>
          </a:p>
          <a:p>
            <a:pPr>
              <a:buClr>
                <a:srgbClr val="0070C0"/>
              </a:buClr>
            </a:pPr>
            <a:r>
              <a:rPr lang="en-US" sz="2800" cap="small" dirty="0" smtClean="0">
                <a:solidFill>
                  <a:srgbClr val="0070C0"/>
                </a:solidFill>
              </a:rPr>
              <a:t>Regulatory (emerging contaminants) and Sustainable Water Management Initiative (SWMI)</a:t>
            </a:r>
          </a:p>
          <a:p>
            <a:pPr>
              <a:buClr>
                <a:srgbClr val="0070C0"/>
              </a:buClr>
            </a:pPr>
            <a:r>
              <a:rPr lang="en-US" sz="2800" cap="small" dirty="0">
                <a:solidFill>
                  <a:srgbClr val="0070C0"/>
                </a:solidFill>
              </a:rPr>
              <a:t>Drought </a:t>
            </a:r>
            <a:r>
              <a:rPr lang="en-US" sz="2800" cap="small" dirty="0" smtClean="0">
                <a:solidFill>
                  <a:srgbClr val="0070C0"/>
                </a:solidFill>
              </a:rPr>
              <a:t>vulnerability (2016 Drought)</a:t>
            </a:r>
            <a:endParaRPr lang="en-US" sz="2800" cap="small" dirty="0">
              <a:solidFill>
                <a:srgbClr val="0070C0"/>
              </a:solidFill>
            </a:endParaRPr>
          </a:p>
          <a:p>
            <a:pPr>
              <a:buClr>
                <a:srgbClr val="0070C0"/>
              </a:buClr>
            </a:pPr>
            <a:r>
              <a:rPr lang="en-US" sz="2800" cap="small" dirty="0" smtClean="0">
                <a:solidFill>
                  <a:srgbClr val="0070C0"/>
                </a:solidFill>
              </a:rPr>
              <a:t>Land use changes/development pressures (more impervious surface, water quality impacts, increased water demand) </a:t>
            </a:r>
          </a:p>
          <a:p>
            <a:pPr>
              <a:buClr>
                <a:srgbClr val="0070C0"/>
              </a:buClr>
            </a:pPr>
            <a:r>
              <a:rPr lang="en-US" sz="2800" cap="small" dirty="0" smtClean="0">
                <a:solidFill>
                  <a:srgbClr val="0070C0"/>
                </a:solidFill>
              </a:rPr>
              <a:t>Climate change</a:t>
            </a:r>
            <a:endParaRPr lang="en-US" sz="1000" cap="small" dirty="0">
              <a:solidFill>
                <a:srgbClr val="0070C0"/>
              </a:solidFill>
            </a:endParaRPr>
          </a:p>
          <a:p>
            <a:pPr marL="0" indent="0">
              <a:buClr>
                <a:srgbClr val="0070C0"/>
              </a:buClr>
              <a:buNone/>
            </a:pPr>
            <a:r>
              <a:rPr lang="en-US" sz="2800" i="1" cap="small" dirty="0" smtClean="0">
                <a:solidFill>
                  <a:srgbClr val="0070C0"/>
                </a:solidFill>
                <a:cs typeface="Arial" panose="020B0604020202020204" pitchFamily="34" charset="0"/>
              </a:rPr>
              <a:t>…. have </a:t>
            </a:r>
            <a:r>
              <a:rPr lang="en-US" sz="2800" i="1" cap="small" dirty="0">
                <a:solidFill>
                  <a:srgbClr val="0070C0"/>
                </a:solidFill>
                <a:cs typeface="Arial" panose="020B0604020202020204" pitchFamily="34" charset="0"/>
              </a:rPr>
              <a:t>led to a</a:t>
            </a:r>
            <a:r>
              <a:rPr lang="en-US" sz="2800" b="1" i="1" cap="small" dirty="0">
                <a:solidFill>
                  <a:srgbClr val="0070C0"/>
                </a:solidFill>
                <a:cs typeface="Arial" panose="020B0604020202020204" pitchFamily="34" charset="0"/>
              </a:rPr>
              <a:t> </a:t>
            </a:r>
            <a:r>
              <a:rPr lang="en-US" sz="2800" i="1" cap="small" dirty="0">
                <a:solidFill>
                  <a:srgbClr val="0070C0"/>
                </a:solidFill>
              </a:rPr>
              <a:t>Community discussion </a:t>
            </a:r>
            <a:r>
              <a:rPr lang="en-US" sz="2800" i="1" cap="small" dirty="0" smtClean="0">
                <a:solidFill>
                  <a:srgbClr val="0070C0"/>
                </a:solidFill>
              </a:rPr>
              <a:t>of </a:t>
            </a:r>
            <a:r>
              <a:rPr lang="en-US" sz="2800" i="1" cap="small" dirty="0">
                <a:solidFill>
                  <a:srgbClr val="0070C0"/>
                </a:solidFill>
              </a:rPr>
              <a:t>water needs, </a:t>
            </a:r>
            <a:r>
              <a:rPr lang="en-US" sz="2800" i="1" cap="small" dirty="0" smtClean="0">
                <a:solidFill>
                  <a:srgbClr val="0070C0"/>
                </a:solidFill>
              </a:rPr>
              <a:t>climate </a:t>
            </a:r>
            <a:r>
              <a:rPr lang="en-US" sz="2800" i="1" cap="small" dirty="0">
                <a:solidFill>
                  <a:srgbClr val="0070C0"/>
                </a:solidFill>
              </a:rPr>
              <a:t>impacts, and resiliency</a:t>
            </a:r>
          </a:p>
          <a:p>
            <a:endParaRPr lang="en-US" dirty="0"/>
          </a:p>
        </p:txBody>
      </p:sp>
      <p:sp>
        <p:nvSpPr>
          <p:cNvPr id="6" name="Title 1"/>
          <p:cNvSpPr txBox="1">
            <a:spLocks/>
          </p:cNvSpPr>
          <p:nvPr/>
        </p:nvSpPr>
        <p:spPr>
          <a:xfrm>
            <a:off x="838200" y="0"/>
            <a:ext cx="10515600" cy="996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i="1" u="sng" dirty="0" smtClean="0">
                <a:solidFill>
                  <a:srgbClr val="0070C0"/>
                </a:solidFill>
                <a:cs typeface="Arial" panose="020B0604020202020204" pitchFamily="34" charset="0"/>
              </a:rPr>
              <a:t>Current challenges</a:t>
            </a:r>
            <a:endParaRPr lang="en-US" b="1" i="1" u="sng" dirty="0">
              <a:solidFill>
                <a:srgbClr val="0070C0"/>
              </a:solidFill>
              <a:cs typeface="Arial" panose="020B0604020202020204" pitchFamily="34" charset="0"/>
            </a:endParaRPr>
          </a:p>
        </p:txBody>
      </p:sp>
    </p:spTree>
    <p:extLst>
      <p:ext uri="{BB962C8B-B14F-4D97-AF65-F5344CB8AC3E}">
        <p14:creationId xmlns:p14="http://schemas.microsoft.com/office/powerpoint/2010/main" val="420677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6778"/>
          </a:xfrm>
        </p:spPr>
        <p:txBody>
          <a:bodyPr/>
          <a:lstStyle/>
          <a:p>
            <a:r>
              <a:rPr lang="en-US" b="1" i="1" u="sng" dirty="0">
                <a:solidFill>
                  <a:srgbClr val="0070C0"/>
                </a:solidFill>
                <a:cs typeface="Arial" panose="020B0604020202020204" pitchFamily="34" charset="0"/>
              </a:rPr>
              <a:t>What Happened in 2016?</a:t>
            </a:r>
          </a:p>
        </p:txBody>
      </p:sp>
      <p:sp>
        <p:nvSpPr>
          <p:cNvPr id="3" name="Content Placeholder 2"/>
          <p:cNvSpPr>
            <a:spLocks noGrp="1"/>
          </p:cNvSpPr>
          <p:nvPr>
            <p:ph sz="quarter" idx="13"/>
          </p:nvPr>
        </p:nvSpPr>
        <p:spPr>
          <a:xfrm>
            <a:off x="838200" y="996778"/>
            <a:ext cx="10515600" cy="5861222"/>
          </a:xfrm>
        </p:spPr>
        <p:txBody>
          <a:bodyPr>
            <a:normAutofit/>
          </a:bodyPr>
          <a:lstStyle/>
          <a:p>
            <a:pPr>
              <a:buClr>
                <a:srgbClr val="0070C0"/>
              </a:buClr>
            </a:pPr>
            <a:r>
              <a:rPr lang="en-US" sz="2200" cap="small" dirty="0">
                <a:solidFill>
                  <a:srgbClr val="0070C0"/>
                </a:solidFill>
              </a:rPr>
              <a:t>Significantly Below average </a:t>
            </a:r>
            <a:r>
              <a:rPr lang="en-US" sz="2200" cap="small" dirty="0" smtClean="0">
                <a:solidFill>
                  <a:srgbClr val="0070C0"/>
                </a:solidFill>
              </a:rPr>
              <a:t>precipitation</a:t>
            </a:r>
          </a:p>
          <a:p>
            <a:pPr>
              <a:buClr>
                <a:srgbClr val="0070C0"/>
              </a:buClr>
            </a:pPr>
            <a:r>
              <a:rPr lang="en-US" sz="2200" cap="small" dirty="0" smtClean="0">
                <a:solidFill>
                  <a:srgbClr val="0070C0"/>
                </a:solidFill>
              </a:rPr>
              <a:t>High customer water demand</a:t>
            </a:r>
            <a:endParaRPr lang="en-US" sz="2200" cap="small" dirty="0">
              <a:solidFill>
                <a:srgbClr val="0070C0"/>
              </a:solidFill>
            </a:endParaRPr>
          </a:p>
          <a:p>
            <a:pPr>
              <a:buClr>
                <a:srgbClr val="0070C0"/>
              </a:buClr>
            </a:pPr>
            <a:r>
              <a:rPr lang="en-US" sz="2200" cap="small" dirty="0">
                <a:solidFill>
                  <a:srgbClr val="0070C0"/>
                </a:solidFill>
              </a:rPr>
              <a:t>Reduced capacity Browns &amp; Fellows Road Wells – manganese (MN</a:t>
            </a:r>
            <a:r>
              <a:rPr lang="en-US" sz="2200" cap="small" dirty="0" smtClean="0">
                <a:solidFill>
                  <a:srgbClr val="0070C0"/>
                </a:solidFill>
              </a:rPr>
              <a:t>)</a:t>
            </a:r>
          </a:p>
          <a:p>
            <a:pPr>
              <a:buClr>
                <a:srgbClr val="0070C0"/>
              </a:buClr>
            </a:pPr>
            <a:r>
              <a:rPr lang="en-US" sz="2200" cap="small" dirty="0" smtClean="0">
                <a:solidFill>
                  <a:srgbClr val="0070C0"/>
                </a:solidFill>
              </a:rPr>
              <a:t>Required emergency declaration by dep</a:t>
            </a:r>
          </a:p>
          <a:p>
            <a:pPr>
              <a:buClr>
                <a:srgbClr val="0070C0"/>
              </a:buClr>
            </a:pPr>
            <a:r>
              <a:rPr lang="en-US" sz="2200" cap="small" dirty="0" smtClean="0">
                <a:solidFill>
                  <a:srgbClr val="0070C0"/>
                </a:solidFill>
              </a:rPr>
              <a:t>Dry River bed (environmental and recreational impacts)</a:t>
            </a:r>
          </a:p>
          <a:p>
            <a:pPr>
              <a:buClr>
                <a:srgbClr val="0070C0"/>
              </a:buClr>
            </a:pPr>
            <a:r>
              <a:rPr lang="en-US" sz="2200" cap="small" dirty="0" smtClean="0">
                <a:solidFill>
                  <a:srgbClr val="0070C0"/>
                </a:solidFill>
              </a:rPr>
              <a:t>Community response</a:t>
            </a:r>
            <a:endParaRPr lang="en-US" sz="2200" cap="small" dirty="0">
              <a:solidFill>
                <a:srgbClr val="0070C0"/>
              </a:solidFill>
            </a:endParaRPr>
          </a:p>
          <a:p>
            <a:pPr lvl="1">
              <a:buClr>
                <a:srgbClr val="0070C0"/>
              </a:buClr>
            </a:pPr>
            <a:r>
              <a:rPr lang="en-US" sz="2200" cap="small" dirty="0" smtClean="0">
                <a:solidFill>
                  <a:srgbClr val="0070C0"/>
                </a:solidFill>
              </a:rPr>
              <a:t>Regulation updates</a:t>
            </a:r>
          </a:p>
          <a:p>
            <a:pPr lvl="1">
              <a:buClr>
                <a:srgbClr val="0070C0"/>
              </a:buClr>
            </a:pPr>
            <a:r>
              <a:rPr lang="en-US" sz="2200" cap="small" dirty="0" smtClean="0">
                <a:solidFill>
                  <a:srgbClr val="0070C0"/>
                </a:solidFill>
              </a:rPr>
              <a:t>Water restriction by-law</a:t>
            </a:r>
          </a:p>
          <a:p>
            <a:pPr lvl="2">
              <a:buClr>
                <a:srgbClr val="0070C0"/>
              </a:buClr>
            </a:pPr>
            <a:r>
              <a:rPr lang="en-US" sz="2000" cap="small" dirty="0" smtClean="0">
                <a:solidFill>
                  <a:srgbClr val="0070C0"/>
                </a:solidFill>
              </a:rPr>
              <a:t>including private wells</a:t>
            </a:r>
            <a:endParaRPr lang="en-US" sz="2000" cap="small" dirty="0">
              <a:solidFill>
                <a:srgbClr val="0070C0"/>
              </a:solidFill>
            </a:endParaRPr>
          </a:p>
          <a:p>
            <a:pPr lvl="1">
              <a:buClr>
                <a:srgbClr val="0070C0"/>
              </a:buClr>
            </a:pPr>
            <a:r>
              <a:rPr lang="en-US" sz="2200" cap="small" dirty="0" smtClean="0">
                <a:solidFill>
                  <a:srgbClr val="0070C0"/>
                </a:solidFill>
              </a:rPr>
              <a:t>Heightened concern about water</a:t>
            </a:r>
            <a:endParaRPr lang="en-US" sz="2200" cap="small" dirty="0">
              <a:solidFill>
                <a:srgbClr val="0070C0"/>
              </a:solidFill>
            </a:endParaRPr>
          </a:p>
        </p:txBody>
      </p:sp>
      <p:pic>
        <p:nvPicPr>
          <p:cNvPr id="5" name="Picture 4"/>
          <p:cNvPicPr>
            <a:picLocks noChangeAspect="1"/>
          </p:cNvPicPr>
          <p:nvPr/>
        </p:nvPicPr>
        <p:blipFill>
          <a:blip r:embed="rId3"/>
          <a:stretch>
            <a:fillRect/>
          </a:stretch>
        </p:blipFill>
        <p:spPr>
          <a:xfrm>
            <a:off x="7507321" y="2982842"/>
            <a:ext cx="3704649" cy="2779632"/>
          </a:xfrm>
          <a:prstGeom prst="rect">
            <a:avLst/>
          </a:prstGeom>
        </p:spPr>
      </p:pic>
      <p:sp>
        <p:nvSpPr>
          <p:cNvPr id="6" name="TextBox 5"/>
          <p:cNvSpPr txBox="1"/>
          <p:nvPr/>
        </p:nvSpPr>
        <p:spPr>
          <a:xfrm>
            <a:off x="9086417" y="2521177"/>
            <a:ext cx="1464312" cy="461665"/>
          </a:xfrm>
          <a:prstGeom prst="rect">
            <a:avLst/>
          </a:prstGeom>
          <a:noFill/>
        </p:spPr>
        <p:txBody>
          <a:bodyPr wrap="none" rtlCol="0">
            <a:spAutoFit/>
          </a:bodyPr>
          <a:lstStyle/>
          <a:p>
            <a:r>
              <a:rPr lang="en-US" sz="1200" cap="small" dirty="0">
                <a:solidFill>
                  <a:srgbClr val="0070C0"/>
                </a:solidFill>
              </a:rPr>
              <a:t>Bull Brook Reservoir</a:t>
            </a:r>
          </a:p>
          <a:p>
            <a:pPr algn="ctr"/>
            <a:r>
              <a:rPr lang="en-US" sz="1200" cap="small" dirty="0">
                <a:solidFill>
                  <a:srgbClr val="0070C0"/>
                </a:solidFill>
              </a:rPr>
              <a:t>2016</a:t>
            </a:r>
          </a:p>
        </p:txBody>
      </p:sp>
    </p:spTree>
    <p:extLst>
      <p:ext uri="{BB962C8B-B14F-4D97-AF65-F5344CB8AC3E}">
        <p14:creationId xmlns:p14="http://schemas.microsoft.com/office/powerpoint/2010/main" val="1326119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449284"/>
            <a:ext cx="10364452" cy="4799116"/>
          </a:xfrm>
        </p:spPr>
        <p:txBody>
          <a:bodyPr>
            <a:noAutofit/>
          </a:bodyPr>
          <a:lstStyle/>
          <a:p>
            <a:pPr>
              <a:buClr>
                <a:srgbClr val="0070C0"/>
              </a:buClr>
            </a:pPr>
            <a:r>
              <a:rPr lang="en-US" sz="2800" cap="small" dirty="0" smtClean="0">
                <a:solidFill>
                  <a:srgbClr val="0070C0"/>
                </a:solidFill>
              </a:rPr>
              <a:t>Increasing concern over development impacts inside and outside of water supply protection zones</a:t>
            </a:r>
          </a:p>
          <a:p>
            <a:pPr lvl="1">
              <a:buClr>
                <a:srgbClr val="0070C0"/>
              </a:buClr>
            </a:pPr>
            <a:r>
              <a:rPr lang="en-US" sz="2800" cap="small" dirty="0" smtClean="0">
                <a:solidFill>
                  <a:srgbClr val="0070C0"/>
                </a:solidFill>
              </a:rPr>
              <a:t>expansion of impervious surfaces</a:t>
            </a:r>
          </a:p>
          <a:p>
            <a:pPr lvl="2">
              <a:buClr>
                <a:srgbClr val="0070C0"/>
              </a:buClr>
            </a:pPr>
            <a:r>
              <a:rPr lang="en-US" sz="2600" cap="small" dirty="0" smtClean="0">
                <a:solidFill>
                  <a:srgbClr val="0070C0"/>
                </a:solidFill>
              </a:rPr>
              <a:t>Water quality</a:t>
            </a:r>
          </a:p>
          <a:p>
            <a:pPr lvl="2">
              <a:buClr>
                <a:srgbClr val="0070C0"/>
              </a:buClr>
            </a:pPr>
            <a:r>
              <a:rPr lang="en-US" sz="2600" cap="small" dirty="0" smtClean="0">
                <a:solidFill>
                  <a:srgbClr val="0070C0"/>
                </a:solidFill>
              </a:rPr>
              <a:t>Recharge</a:t>
            </a:r>
          </a:p>
          <a:p>
            <a:pPr lvl="2">
              <a:buClr>
                <a:srgbClr val="0070C0"/>
              </a:buClr>
            </a:pPr>
            <a:r>
              <a:rPr lang="en-US" sz="2600" cap="small" dirty="0" smtClean="0">
                <a:solidFill>
                  <a:srgbClr val="0070C0"/>
                </a:solidFill>
              </a:rPr>
              <a:t>erosion</a:t>
            </a:r>
          </a:p>
          <a:p>
            <a:pPr lvl="1">
              <a:buClr>
                <a:srgbClr val="0070C0"/>
              </a:buClr>
            </a:pPr>
            <a:r>
              <a:rPr lang="en-US" sz="2800" cap="small" dirty="0" smtClean="0">
                <a:solidFill>
                  <a:srgbClr val="0070C0"/>
                </a:solidFill>
              </a:rPr>
              <a:t>Increased water demand</a:t>
            </a:r>
          </a:p>
        </p:txBody>
      </p:sp>
      <p:sp>
        <p:nvSpPr>
          <p:cNvPr id="6" name="Title 1"/>
          <p:cNvSpPr txBox="1">
            <a:spLocks/>
          </p:cNvSpPr>
          <p:nvPr/>
        </p:nvSpPr>
        <p:spPr>
          <a:xfrm>
            <a:off x="762626" y="452506"/>
            <a:ext cx="10515600" cy="996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i="1" u="sng" dirty="0" smtClean="0">
                <a:solidFill>
                  <a:srgbClr val="0070C0"/>
                </a:solidFill>
                <a:cs typeface="Arial" panose="020B0604020202020204" pitchFamily="34" charset="0"/>
              </a:rPr>
              <a:t>Land use &amp; development</a:t>
            </a:r>
            <a:endParaRPr lang="en-US" b="1" i="1" u="sng" dirty="0">
              <a:solidFill>
                <a:srgbClr val="0070C0"/>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407208" y="2186607"/>
            <a:ext cx="5628458" cy="3375387"/>
          </a:xfrm>
          <a:prstGeom prst="rect">
            <a:avLst/>
          </a:prstGeom>
        </p:spPr>
      </p:pic>
    </p:spTree>
    <p:extLst>
      <p:ext uri="{BB962C8B-B14F-4D97-AF65-F5344CB8AC3E}">
        <p14:creationId xmlns:p14="http://schemas.microsoft.com/office/powerpoint/2010/main" val="298134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6778"/>
          </a:xfrm>
        </p:spPr>
        <p:txBody>
          <a:bodyPr>
            <a:normAutofit/>
          </a:bodyPr>
          <a:lstStyle/>
          <a:p>
            <a:r>
              <a:rPr lang="en-US" b="1" i="1" u="sng" cap="small" dirty="0">
                <a:solidFill>
                  <a:srgbClr val="0070C0"/>
                </a:solidFill>
                <a:cs typeface="Arial" panose="020B0604020202020204" pitchFamily="34" charset="0"/>
              </a:rPr>
              <a:t>Climate </a:t>
            </a:r>
            <a:r>
              <a:rPr lang="en-US" b="1" i="1" u="sng" cap="small" dirty="0" smtClean="0">
                <a:solidFill>
                  <a:srgbClr val="0070C0"/>
                </a:solidFill>
                <a:cs typeface="Arial" panose="020B0604020202020204" pitchFamily="34" charset="0"/>
              </a:rPr>
              <a:t>Change</a:t>
            </a:r>
            <a:r>
              <a:rPr lang="en-US" b="1" i="1" cap="small" dirty="0" smtClean="0">
                <a:solidFill>
                  <a:srgbClr val="0070C0"/>
                </a:solidFill>
                <a:cs typeface="Arial" panose="020B0604020202020204" pitchFamily="34" charset="0"/>
              </a:rPr>
              <a:t>: </a:t>
            </a:r>
            <a:r>
              <a:rPr lang="en-US" cap="small" dirty="0" smtClean="0">
                <a:solidFill>
                  <a:srgbClr val="0070C0"/>
                </a:solidFill>
              </a:rPr>
              <a:t>Expected changes/impacts</a:t>
            </a:r>
            <a:endParaRPr lang="en-US" b="1" i="1" u="sng" cap="small" dirty="0">
              <a:solidFill>
                <a:srgbClr val="0070C0"/>
              </a:solidFill>
              <a:cs typeface="Arial" panose="020B0604020202020204" pitchFamily="34" charset="0"/>
            </a:endParaRPr>
          </a:p>
        </p:txBody>
      </p:sp>
      <p:sp>
        <p:nvSpPr>
          <p:cNvPr id="3" name="Content Placeholder 2">
            <a:extLst>
              <a:ext uri="{FF2B5EF4-FFF2-40B4-BE49-F238E27FC236}">
                <a16:creationId xmlns:a16="http://schemas.microsoft.com/office/drawing/2014/main" xmlns="" id="{08E8B715-10BF-471B-80D8-BCB5BC62BF05}"/>
              </a:ext>
            </a:extLst>
          </p:cNvPr>
          <p:cNvSpPr>
            <a:spLocks noGrp="1"/>
          </p:cNvSpPr>
          <p:nvPr>
            <p:ph sz="quarter" idx="13"/>
          </p:nvPr>
        </p:nvSpPr>
        <p:spPr>
          <a:xfrm>
            <a:off x="506180" y="964237"/>
            <a:ext cx="7626485" cy="5783401"/>
          </a:xfrm>
        </p:spPr>
        <p:txBody>
          <a:bodyPr>
            <a:noAutofit/>
          </a:bodyPr>
          <a:lstStyle/>
          <a:p>
            <a:pPr lvl="1">
              <a:buClr>
                <a:srgbClr val="0070C0"/>
              </a:buClr>
            </a:pPr>
            <a:r>
              <a:rPr lang="en-US" sz="2800" cap="small" dirty="0" smtClean="0">
                <a:solidFill>
                  <a:srgbClr val="0070C0"/>
                </a:solidFill>
              </a:rPr>
              <a:t>Extreme weather</a:t>
            </a:r>
          </a:p>
          <a:p>
            <a:pPr lvl="2">
              <a:buClr>
                <a:srgbClr val="0070C0"/>
              </a:buClr>
            </a:pPr>
            <a:r>
              <a:rPr lang="en-US" sz="2800" cap="small" dirty="0" smtClean="0">
                <a:solidFill>
                  <a:srgbClr val="0070C0"/>
                </a:solidFill>
              </a:rPr>
              <a:t>Power, equipment failures, facility damage</a:t>
            </a:r>
          </a:p>
          <a:p>
            <a:pPr lvl="1">
              <a:buClr>
                <a:srgbClr val="0070C0"/>
              </a:buClr>
            </a:pPr>
            <a:r>
              <a:rPr lang="en-US" sz="2800" cap="small" dirty="0" smtClean="0">
                <a:solidFill>
                  <a:srgbClr val="0070C0"/>
                </a:solidFill>
              </a:rPr>
              <a:t>More droughts/greater magnitude</a:t>
            </a:r>
          </a:p>
          <a:p>
            <a:pPr lvl="2">
              <a:buClr>
                <a:srgbClr val="0070C0"/>
              </a:buClr>
            </a:pPr>
            <a:r>
              <a:rPr lang="en-US" sz="2800" cap="small" dirty="0" smtClean="0">
                <a:solidFill>
                  <a:srgbClr val="0070C0"/>
                </a:solidFill>
              </a:rPr>
              <a:t>Strains ability to meet demand</a:t>
            </a:r>
          </a:p>
          <a:p>
            <a:pPr lvl="2">
              <a:buClr>
                <a:srgbClr val="0070C0"/>
              </a:buClr>
            </a:pPr>
            <a:r>
              <a:rPr lang="en-US" sz="2800" cap="small" dirty="0" smtClean="0">
                <a:solidFill>
                  <a:srgbClr val="0070C0"/>
                </a:solidFill>
              </a:rPr>
              <a:t>Threatens natural water cycle</a:t>
            </a:r>
          </a:p>
          <a:p>
            <a:pPr lvl="1">
              <a:buClr>
                <a:srgbClr val="0070C0"/>
              </a:buClr>
            </a:pPr>
            <a:r>
              <a:rPr lang="en-US" sz="2800" cap="small" dirty="0" smtClean="0">
                <a:solidFill>
                  <a:srgbClr val="0070C0"/>
                </a:solidFill>
              </a:rPr>
              <a:t>More frequent &amp; heavy rainfall </a:t>
            </a:r>
          </a:p>
          <a:p>
            <a:pPr lvl="2">
              <a:buClr>
                <a:srgbClr val="0070C0"/>
              </a:buClr>
            </a:pPr>
            <a:r>
              <a:rPr lang="en-US" sz="2800" cap="small" dirty="0" smtClean="0">
                <a:solidFill>
                  <a:srgbClr val="0070C0"/>
                </a:solidFill>
              </a:rPr>
              <a:t>Flooding, Erosion</a:t>
            </a:r>
          </a:p>
          <a:p>
            <a:pPr lvl="2">
              <a:buClr>
                <a:srgbClr val="0070C0"/>
              </a:buClr>
            </a:pPr>
            <a:r>
              <a:rPr lang="en-US" sz="2800" cap="small" dirty="0" smtClean="0">
                <a:solidFill>
                  <a:srgbClr val="0070C0"/>
                </a:solidFill>
              </a:rPr>
              <a:t>Sediment accumulation</a:t>
            </a:r>
          </a:p>
          <a:p>
            <a:pPr lvl="1">
              <a:buClr>
                <a:srgbClr val="0070C0"/>
              </a:buClr>
            </a:pPr>
            <a:r>
              <a:rPr lang="en-US" sz="2800" cap="small" dirty="0" smtClean="0">
                <a:solidFill>
                  <a:srgbClr val="0070C0"/>
                </a:solidFill>
              </a:rPr>
              <a:t>Sea level rise</a:t>
            </a:r>
          </a:p>
          <a:p>
            <a:pPr lvl="2">
              <a:buClr>
                <a:srgbClr val="0070C0"/>
              </a:buClr>
            </a:pPr>
            <a:r>
              <a:rPr lang="en-US" sz="2800" cap="small" dirty="0">
                <a:solidFill>
                  <a:srgbClr val="0070C0"/>
                </a:solidFill>
              </a:rPr>
              <a:t>Potential salt water </a:t>
            </a:r>
            <a:r>
              <a:rPr lang="en-US" sz="2800" cap="small" dirty="0" smtClean="0">
                <a:solidFill>
                  <a:srgbClr val="0070C0"/>
                </a:solidFill>
              </a:rPr>
              <a:t>intrusion</a:t>
            </a:r>
            <a:endParaRPr lang="en-US" sz="2800" cap="small" dirty="0">
              <a:solidFill>
                <a:srgbClr val="0070C0"/>
              </a:solidFill>
            </a:endParaRPr>
          </a:p>
        </p:txBody>
      </p:sp>
      <p:pic>
        <p:nvPicPr>
          <p:cNvPr id="8" name="Picture 7"/>
          <p:cNvPicPr>
            <a:picLocks noChangeAspect="1"/>
          </p:cNvPicPr>
          <p:nvPr/>
        </p:nvPicPr>
        <p:blipFill>
          <a:blip r:embed="rId3"/>
          <a:stretch>
            <a:fillRect/>
          </a:stretch>
        </p:blipFill>
        <p:spPr>
          <a:xfrm>
            <a:off x="6437890" y="2187438"/>
            <a:ext cx="5536396" cy="3464425"/>
          </a:xfrm>
          <a:prstGeom prst="rect">
            <a:avLst/>
          </a:prstGeom>
        </p:spPr>
      </p:pic>
    </p:spTree>
    <p:extLst>
      <p:ext uri="{BB962C8B-B14F-4D97-AF65-F5344CB8AC3E}">
        <p14:creationId xmlns:p14="http://schemas.microsoft.com/office/powerpoint/2010/main" val="403829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80289" y="791127"/>
            <a:ext cx="11011711" cy="57308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r>
              <a:rPr lang="en-US" sz="3200" cap="small" dirty="0" smtClean="0">
                <a:solidFill>
                  <a:srgbClr val="0070C0"/>
                </a:solidFill>
              </a:rPr>
              <a:t>Water supply protection</a:t>
            </a:r>
          </a:p>
          <a:p>
            <a:pPr lvl="1">
              <a:buClr>
                <a:srgbClr val="0070C0"/>
              </a:buClr>
            </a:pPr>
            <a:r>
              <a:rPr lang="en-US" sz="2600" cap="small" dirty="0" smtClean="0">
                <a:solidFill>
                  <a:srgbClr val="0070C0"/>
                </a:solidFill>
              </a:rPr>
              <a:t>By-Law</a:t>
            </a:r>
          </a:p>
          <a:p>
            <a:pPr lvl="1">
              <a:buClr>
                <a:srgbClr val="0070C0"/>
              </a:buClr>
            </a:pPr>
            <a:r>
              <a:rPr lang="en-US" sz="2600" cap="small" dirty="0" smtClean="0">
                <a:solidFill>
                  <a:srgbClr val="0070C0"/>
                </a:solidFill>
              </a:rPr>
              <a:t>2,000 acres surface &amp; groundwater protection zones  </a:t>
            </a:r>
          </a:p>
          <a:p>
            <a:pPr>
              <a:buClr>
                <a:srgbClr val="0070C0"/>
              </a:buClr>
            </a:pPr>
            <a:r>
              <a:rPr lang="en-US" sz="3200" cap="small" dirty="0" smtClean="0">
                <a:solidFill>
                  <a:srgbClr val="0070C0"/>
                </a:solidFill>
              </a:rPr>
              <a:t>Demand management</a:t>
            </a:r>
          </a:p>
          <a:p>
            <a:pPr lvl="1">
              <a:buClr>
                <a:srgbClr val="0070C0"/>
              </a:buClr>
            </a:pPr>
            <a:r>
              <a:rPr lang="en-US" sz="2600" cap="small" dirty="0" smtClean="0">
                <a:solidFill>
                  <a:srgbClr val="0070C0"/>
                </a:solidFill>
              </a:rPr>
              <a:t>Monthly billing  </a:t>
            </a:r>
          </a:p>
          <a:p>
            <a:pPr lvl="1">
              <a:buClr>
                <a:srgbClr val="0070C0"/>
              </a:buClr>
            </a:pPr>
            <a:r>
              <a:rPr lang="en-US" sz="2600" cap="small" dirty="0" smtClean="0">
                <a:solidFill>
                  <a:srgbClr val="0070C0"/>
                </a:solidFill>
              </a:rPr>
              <a:t>Smart Meters</a:t>
            </a:r>
          </a:p>
          <a:p>
            <a:pPr lvl="1">
              <a:buClr>
                <a:srgbClr val="0070C0"/>
              </a:buClr>
            </a:pPr>
            <a:r>
              <a:rPr lang="en-US" sz="2600" cap="small" dirty="0" smtClean="0">
                <a:solidFill>
                  <a:srgbClr val="0070C0"/>
                </a:solidFill>
              </a:rPr>
              <a:t>Residential Seasonal Rate Structure</a:t>
            </a:r>
          </a:p>
          <a:p>
            <a:pPr lvl="2">
              <a:buClr>
                <a:srgbClr val="0070C0"/>
              </a:buClr>
            </a:pPr>
            <a:r>
              <a:rPr lang="en-US" sz="2400" cap="small" dirty="0" smtClean="0">
                <a:solidFill>
                  <a:srgbClr val="0070C0"/>
                </a:solidFill>
              </a:rPr>
              <a:t>15% drop in total annual water use</a:t>
            </a:r>
          </a:p>
          <a:p>
            <a:pPr lvl="2">
              <a:buClr>
                <a:srgbClr val="0070C0"/>
              </a:buClr>
            </a:pPr>
            <a:r>
              <a:rPr lang="en-US" sz="2400" cap="small" dirty="0" smtClean="0">
                <a:solidFill>
                  <a:srgbClr val="0070C0"/>
                </a:solidFill>
              </a:rPr>
              <a:t>24% drop in summer residential water use</a:t>
            </a:r>
          </a:p>
          <a:p>
            <a:pPr lvl="1">
              <a:buClr>
                <a:srgbClr val="0070C0"/>
              </a:buClr>
            </a:pPr>
            <a:r>
              <a:rPr lang="en-US" sz="2600" cap="small" dirty="0" smtClean="0">
                <a:solidFill>
                  <a:srgbClr val="0070C0"/>
                </a:solidFill>
              </a:rPr>
              <a:t>Drought Management Plan</a:t>
            </a:r>
          </a:p>
          <a:p>
            <a:pPr lvl="1">
              <a:buClr>
                <a:srgbClr val="0070C0"/>
              </a:buClr>
            </a:pPr>
            <a:r>
              <a:rPr lang="en-US" sz="2600" cap="small" dirty="0" smtClean="0">
                <a:solidFill>
                  <a:srgbClr val="0070C0"/>
                </a:solidFill>
              </a:rPr>
              <a:t>Water Restriction By-law</a:t>
            </a:r>
          </a:p>
          <a:p>
            <a:pPr>
              <a:buClr>
                <a:srgbClr val="0070C0"/>
              </a:buClr>
            </a:pPr>
            <a:r>
              <a:rPr lang="en-US" sz="3200" cap="small" dirty="0" smtClean="0">
                <a:solidFill>
                  <a:srgbClr val="0070C0"/>
                </a:solidFill>
              </a:rPr>
              <a:t>Education through </a:t>
            </a:r>
            <a:r>
              <a:rPr lang="en-US" sz="3200" i="1" cap="small" dirty="0" err="1">
                <a:solidFill>
                  <a:srgbClr val="0070C0"/>
                </a:solidFill>
              </a:rPr>
              <a:t>G</a:t>
            </a:r>
            <a:r>
              <a:rPr lang="en-US" sz="3200" i="1" cap="small" dirty="0" err="1" smtClean="0">
                <a:solidFill>
                  <a:srgbClr val="0070C0"/>
                </a:solidFill>
              </a:rPr>
              <a:t>reenscapes</a:t>
            </a:r>
            <a:r>
              <a:rPr lang="en-US" sz="3200" i="1" cap="small" dirty="0" smtClean="0">
                <a:solidFill>
                  <a:srgbClr val="0070C0"/>
                </a:solidFill>
              </a:rPr>
              <a:t> North Shore Coalition</a:t>
            </a:r>
          </a:p>
          <a:p>
            <a:pPr>
              <a:buClr>
                <a:srgbClr val="0070C0"/>
              </a:buClr>
            </a:pPr>
            <a:endParaRPr lang="en-US" sz="3200" cap="none" dirty="0"/>
          </a:p>
        </p:txBody>
      </p:sp>
      <p:sp>
        <p:nvSpPr>
          <p:cNvPr id="6" name="Title 1"/>
          <p:cNvSpPr>
            <a:spLocks noGrp="1"/>
          </p:cNvSpPr>
          <p:nvPr>
            <p:ph type="title"/>
          </p:nvPr>
        </p:nvSpPr>
        <p:spPr>
          <a:xfrm>
            <a:off x="838200" y="0"/>
            <a:ext cx="10515600" cy="996778"/>
          </a:xfrm>
        </p:spPr>
        <p:txBody>
          <a:bodyPr/>
          <a:lstStyle/>
          <a:p>
            <a:r>
              <a:rPr lang="en-US" b="1" i="1" u="sng" dirty="0" smtClean="0">
                <a:solidFill>
                  <a:srgbClr val="0070C0"/>
                </a:solidFill>
                <a:cs typeface="Arial" panose="020B0604020202020204" pitchFamily="34" charset="0"/>
              </a:rPr>
              <a:t>Existing initiatives</a:t>
            </a:r>
            <a:endParaRPr lang="en-US" b="1" i="1" u="sng" dirty="0">
              <a:solidFill>
                <a:srgbClr val="0070C0"/>
              </a:solidFill>
              <a:cs typeface="Arial" panose="020B0604020202020204" pitchFamily="34" charset="0"/>
            </a:endParaRPr>
          </a:p>
        </p:txBody>
      </p:sp>
    </p:spTree>
    <p:extLst>
      <p:ext uri="{BB962C8B-B14F-4D97-AF65-F5344CB8AC3E}">
        <p14:creationId xmlns:p14="http://schemas.microsoft.com/office/powerpoint/2010/main" val="177037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1542"/>
            <a:ext cx="10515600" cy="996778"/>
          </a:xfrm>
        </p:spPr>
        <p:txBody>
          <a:bodyPr>
            <a:normAutofit fontScale="90000"/>
          </a:bodyPr>
          <a:lstStyle/>
          <a:p>
            <a:r>
              <a:rPr lang="en-US" b="1" i="1" u="sng" dirty="0" smtClean="0">
                <a:solidFill>
                  <a:srgbClr val="0070C0"/>
                </a:solidFill>
                <a:cs typeface="Arial" panose="020B0604020202020204" pitchFamily="34" charset="0"/>
              </a:rPr>
              <a:t>Still need to Reduce vulnerability &amp; build resiliency</a:t>
            </a:r>
            <a:endParaRPr lang="en-US" b="1" i="1" u="sng" dirty="0">
              <a:solidFill>
                <a:srgbClr val="0070C0"/>
              </a:solidFill>
              <a:cs typeface="Arial" panose="020B0604020202020204" pitchFamily="34" charset="0"/>
            </a:endParaRPr>
          </a:p>
        </p:txBody>
      </p:sp>
      <p:sp>
        <p:nvSpPr>
          <p:cNvPr id="3" name="Content Placeholder 2"/>
          <p:cNvSpPr>
            <a:spLocks noGrp="1"/>
          </p:cNvSpPr>
          <p:nvPr>
            <p:ph sz="quarter" idx="13"/>
          </p:nvPr>
        </p:nvSpPr>
        <p:spPr>
          <a:xfrm>
            <a:off x="786440" y="996778"/>
            <a:ext cx="5407325" cy="5861222"/>
          </a:xfrm>
        </p:spPr>
        <p:txBody>
          <a:bodyPr>
            <a:normAutofit/>
          </a:bodyPr>
          <a:lstStyle/>
          <a:p>
            <a:pPr>
              <a:buClr>
                <a:srgbClr val="0070C0"/>
              </a:buClr>
            </a:pPr>
            <a:endParaRPr lang="en-US" sz="1000" cap="small" dirty="0">
              <a:solidFill>
                <a:srgbClr val="0070C0"/>
              </a:solidFill>
            </a:endParaRPr>
          </a:p>
          <a:p>
            <a:pPr>
              <a:buClr>
                <a:srgbClr val="0070C0"/>
              </a:buClr>
            </a:pPr>
            <a:r>
              <a:rPr lang="en-US" sz="2800" cap="small" dirty="0" smtClean="0">
                <a:solidFill>
                  <a:srgbClr val="0070C0"/>
                </a:solidFill>
              </a:rPr>
              <a:t>Build </a:t>
            </a:r>
            <a:r>
              <a:rPr lang="en-US" sz="2800" cap="small" dirty="0">
                <a:solidFill>
                  <a:srgbClr val="0070C0"/>
                </a:solidFill>
              </a:rPr>
              <a:t>redundancy, reliability, resiliency</a:t>
            </a:r>
          </a:p>
          <a:p>
            <a:pPr lvl="1">
              <a:buClr>
                <a:srgbClr val="0070C0"/>
              </a:buClr>
            </a:pPr>
            <a:r>
              <a:rPr lang="en-US" sz="2400" cap="small" dirty="0" smtClean="0">
                <a:solidFill>
                  <a:srgbClr val="0070C0"/>
                </a:solidFill>
              </a:rPr>
              <a:t>Infrastructure improvements</a:t>
            </a:r>
          </a:p>
          <a:p>
            <a:pPr lvl="1">
              <a:buClr>
                <a:srgbClr val="0070C0"/>
              </a:buClr>
            </a:pPr>
            <a:r>
              <a:rPr lang="en-US" sz="2400" cap="small" dirty="0">
                <a:solidFill>
                  <a:srgbClr val="0070C0"/>
                </a:solidFill>
              </a:rPr>
              <a:t>Water Supply Protection</a:t>
            </a:r>
          </a:p>
          <a:p>
            <a:pPr lvl="1">
              <a:buClr>
                <a:srgbClr val="0070C0"/>
              </a:buClr>
            </a:pPr>
            <a:r>
              <a:rPr lang="en-US" sz="2400" cap="small" dirty="0">
                <a:solidFill>
                  <a:srgbClr val="0070C0"/>
                </a:solidFill>
              </a:rPr>
              <a:t>Water Demand management</a:t>
            </a:r>
          </a:p>
          <a:p>
            <a:pPr lvl="1">
              <a:buClr>
                <a:srgbClr val="0070C0"/>
              </a:buClr>
            </a:pPr>
            <a:r>
              <a:rPr lang="en-US" sz="2400" cap="small" dirty="0" smtClean="0">
                <a:solidFill>
                  <a:srgbClr val="0070C0"/>
                </a:solidFill>
              </a:rPr>
              <a:t>Education </a:t>
            </a:r>
            <a:r>
              <a:rPr lang="en-US" sz="2400" cap="small" dirty="0">
                <a:solidFill>
                  <a:srgbClr val="0070C0"/>
                </a:solidFill>
              </a:rPr>
              <a:t>&amp; Outreach</a:t>
            </a:r>
          </a:p>
          <a:p>
            <a:pPr>
              <a:buClr>
                <a:srgbClr val="0070C0"/>
              </a:buClr>
            </a:pPr>
            <a:r>
              <a:rPr lang="en-US" sz="2600" cap="small" dirty="0" smtClean="0">
                <a:solidFill>
                  <a:srgbClr val="0070C0"/>
                </a:solidFill>
              </a:rPr>
              <a:t>Basis for MAPC Grant Project with Ipswich River Watershed Association</a:t>
            </a:r>
            <a:endParaRPr lang="en-US" sz="2600" cap="small" dirty="0">
              <a:solidFill>
                <a:srgbClr val="0070C0"/>
              </a:solidFill>
            </a:endParaRPr>
          </a:p>
        </p:txBody>
      </p:sp>
      <p:sp>
        <p:nvSpPr>
          <p:cNvPr id="8" name="Content Placeholder 2"/>
          <p:cNvSpPr txBox="1">
            <a:spLocks/>
          </p:cNvSpPr>
          <p:nvPr/>
        </p:nvSpPr>
        <p:spPr>
          <a:xfrm>
            <a:off x="6418053" y="1093075"/>
            <a:ext cx="5313871" cy="4693903"/>
          </a:xfrm>
          <a:prstGeom prst="rect">
            <a:avLst/>
          </a:prstGeom>
          <a:ln w="25400">
            <a:solidFill>
              <a:srgbClr val="0070C0"/>
            </a:solidFill>
          </a:ln>
        </p:spPr>
        <p:txBody>
          <a:bodyPr vert="horz" wrap="square" lIns="91440" tIns="45720" rIns="91440" bIns="45720" rtlCol="0" anchor="ctr" anchorCtr="1">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endParaRPr lang="en-US" sz="1000" cap="small" dirty="0" smtClean="0">
              <a:solidFill>
                <a:srgbClr val="0070C0"/>
              </a:solidFill>
            </a:endParaRPr>
          </a:p>
          <a:p>
            <a:pPr marL="0" indent="0" algn="ctr">
              <a:buClr>
                <a:srgbClr val="0070C0"/>
              </a:buClr>
              <a:buNone/>
            </a:pPr>
            <a:endParaRPr lang="en-US" sz="1000" b="1" i="1" cap="small" dirty="0" smtClean="0">
              <a:solidFill>
                <a:srgbClr val="0070C0"/>
              </a:solidFill>
            </a:endParaRPr>
          </a:p>
          <a:p>
            <a:pPr marL="0" indent="0" algn="ctr">
              <a:buClr>
                <a:srgbClr val="0070C0"/>
              </a:buClr>
              <a:buNone/>
            </a:pPr>
            <a:r>
              <a:rPr lang="en-US" sz="3200" b="1" i="1" cap="none" dirty="0" smtClean="0">
                <a:solidFill>
                  <a:srgbClr val="0070C0"/>
                </a:solidFill>
              </a:rPr>
              <a:t>Water Neutral Growth Project Goal:</a:t>
            </a:r>
          </a:p>
          <a:p>
            <a:pPr marL="0" indent="0" algn="ctr">
              <a:buClr>
                <a:srgbClr val="0070C0"/>
              </a:buClr>
              <a:buNone/>
            </a:pPr>
            <a:r>
              <a:rPr lang="en-US" sz="2800" cap="none" dirty="0" smtClean="0">
                <a:solidFill>
                  <a:srgbClr val="0070C0"/>
                </a:solidFill>
              </a:rPr>
              <a:t>Reduce </a:t>
            </a:r>
            <a:r>
              <a:rPr lang="en-US" sz="2800" cap="none" dirty="0">
                <a:solidFill>
                  <a:srgbClr val="0070C0"/>
                </a:solidFill>
              </a:rPr>
              <a:t>existing water use to the maximum extent possible, especially during periods of lower water availability, and minimize additional demand created by future growth and development</a:t>
            </a:r>
          </a:p>
          <a:p>
            <a:pPr>
              <a:buClr>
                <a:srgbClr val="0070C0"/>
              </a:buClr>
            </a:pPr>
            <a:endParaRPr lang="en-US" sz="2800" cap="small" dirty="0" smtClean="0">
              <a:solidFill>
                <a:srgbClr val="0070C0"/>
              </a:solidFill>
            </a:endParaRPr>
          </a:p>
        </p:txBody>
      </p:sp>
    </p:spTree>
    <p:extLst>
      <p:ext uri="{BB962C8B-B14F-4D97-AF65-F5344CB8AC3E}">
        <p14:creationId xmlns:p14="http://schemas.microsoft.com/office/powerpoint/2010/main" val="70347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412536" y="1465598"/>
            <a:ext cx="10364452" cy="416256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endParaRPr lang="en-US" sz="3200" cap="none" dirty="0"/>
          </a:p>
        </p:txBody>
      </p:sp>
      <p:sp>
        <p:nvSpPr>
          <p:cNvPr id="6" name="Title 1"/>
          <p:cNvSpPr>
            <a:spLocks noGrp="1"/>
          </p:cNvSpPr>
          <p:nvPr>
            <p:ph type="title"/>
          </p:nvPr>
        </p:nvSpPr>
        <p:spPr>
          <a:xfrm>
            <a:off x="838200" y="227598"/>
            <a:ext cx="10515600" cy="1210491"/>
          </a:xfrm>
        </p:spPr>
        <p:txBody>
          <a:bodyPr>
            <a:normAutofit/>
          </a:bodyPr>
          <a:lstStyle/>
          <a:p>
            <a:pPr>
              <a:buClr>
                <a:srgbClr val="0070C0"/>
              </a:buClr>
            </a:pPr>
            <a:r>
              <a:rPr lang="en-US" b="1" u="sng" cap="small" dirty="0">
                <a:solidFill>
                  <a:srgbClr val="0070C0"/>
                </a:solidFill>
                <a:cs typeface="Arial" panose="020B0604020202020204" pitchFamily="34" charset="0"/>
              </a:rPr>
              <a:t>Water neutral growth grant project</a:t>
            </a:r>
            <a:br>
              <a:rPr lang="en-US" b="1" u="sng" cap="small" dirty="0">
                <a:solidFill>
                  <a:srgbClr val="0070C0"/>
                </a:solidFill>
                <a:cs typeface="Arial" panose="020B0604020202020204" pitchFamily="34" charset="0"/>
              </a:rPr>
            </a:br>
            <a:r>
              <a:rPr lang="en-US" b="1" u="sng" cap="small" dirty="0" smtClean="0">
                <a:solidFill>
                  <a:srgbClr val="0070C0"/>
                </a:solidFill>
                <a:cs typeface="Arial" panose="020B0604020202020204" pitchFamily="34" charset="0"/>
              </a:rPr>
              <a:t>Recommendations: minimization &amp; offsets</a:t>
            </a:r>
            <a:endParaRPr lang="en-US" b="1" u="sng" cap="small" dirty="0">
              <a:solidFill>
                <a:srgbClr val="0070C0"/>
              </a:solidFill>
              <a:cs typeface="Arial" panose="020B0604020202020204" pitchFamily="34" charset="0"/>
            </a:endParaRPr>
          </a:p>
        </p:txBody>
      </p:sp>
      <p:sp>
        <p:nvSpPr>
          <p:cNvPr id="7" name="Content Placeholder 2"/>
          <p:cNvSpPr txBox="1">
            <a:spLocks/>
          </p:cNvSpPr>
          <p:nvPr/>
        </p:nvSpPr>
        <p:spPr>
          <a:xfrm>
            <a:off x="838200" y="1668723"/>
            <a:ext cx="10887529" cy="4397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rgbClr val="0070C0"/>
              </a:buClr>
            </a:pPr>
            <a:r>
              <a:rPr lang="en-US" sz="2800" u="sng" cap="small" dirty="0" smtClean="0">
                <a:solidFill>
                  <a:srgbClr val="0070C0"/>
                </a:solidFill>
              </a:rPr>
              <a:t>Land </a:t>
            </a:r>
            <a:r>
              <a:rPr lang="en-US" sz="2800" u="sng" cap="small" dirty="0">
                <a:solidFill>
                  <a:srgbClr val="0070C0"/>
                </a:solidFill>
              </a:rPr>
              <a:t>Use</a:t>
            </a:r>
            <a:r>
              <a:rPr lang="en-US" sz="2800" cap="small" dirty="0">
                <a:solidFill>
                  <a:srgbClr val="0070C0"/>
                </a:solidFill>
              </a:rPr>
              <a:t>: w</a:t>
            </a:r>
            <a:r>
              <a:rPr lang="en-US" sz="2800" cap="small" dirty="0" smtClean="0">
                <a:solidFill>
                  <a:srgbClr val="0070C0"/>
                </a:solidFill>
              </a:rPr>
              <a:t>ater </a:t>
            </a:r>
            <a:r>
              <a:rPr lang="en-US" sz="2800" cap="small" dirty="0">
                <a:solidFill>
                  <a:srgbClr val="0070C0"/>
                </a:solidFill>
              </a:rPr>
              <a:t>u</a:t>
            </a:r>
            <a:r>
              <a:rPr lang="en-US" sz="2800" cap="small" dirty="0" smtClean="0">
                <a:solidFill>
                  <a:srgbClr val="0070C0"/>
                </a:solidFill>
              </a:rPr>
              <a:t>se </a:t>
            </a:r>
            <a:r>
              <a:rPr lang="en-US" sz="2800" cap="small" dirty="0">
                <a:solidFill>
                  <a:srgbClr val="0070C0"/>
                </a:solidFill>
              </a:rPr>
              <a:t>m</a:t>
            </a:r>
            <a:r>
              <a:rPr lang="en-US" sz="2800" cap="small" dirty="0" smtClean="0">
                <a:solidFill>
                  <a:srgbClr val="0070C0"/>
                </a:solidFill>
              </a:rPr>
              <a:t>inimization through water </a:t>
            </a:r>
            <a:r>
              <a:rPr lang="en-US" sz="2800" cap="small" dirty="0">
                <a:solidFill>
                  <a:srgbClr val="0070C0"/>
                </a:solidFill>
              </a:rPr>
              <a:t>n</a:t>
            </a:r>
            <a:r>
              <a:rPr lang="en-US" sz="2800" cap="small" dirty="0" smtClean="0">
                <a:solidFill>
                  <a:srgbClr val="0070C0"/>
                </a:solidFill>
              </a:rPr>
              <a:t>eutral </a:t>
            </a:r>
            <a:r>
              <a:rPr lang="en-US" sz="2800" cap="small" dirty="0">
                <a:solidFill>
                  <a:srgbClr val="0070C0"/>
                </a:solidFill>
              </a:rPr>
              <a:t>g</a:t>
            </a:r>
            <a:r>
              <a:rPr lang="en-US" sz="2800" cap="small" dirty="0" smtClean="0">
                <a:solidFill>
                  <a:srgbClr val="0070C0"/>
                </a:solidFill>
              </a:rPr>
              <a:t>rowth bylaws, low impact development &amp; </a:t>
            </a:r>
            <a:r>
              <a:rPr lang="en-US" sz="2800" cap="small" dirty="0" err="1" smtClean="0">
                <a:solidFill>
                  <a:srgbClr val="0070C0"/>
                </a:solidFill>
              </a:rPr>
              <a:t>stormwater</a:t>
            </a:r>
            <a:r>
              <a:rPr lang="en-US" sz="2800" cap="small" dirty="0" smtClean="0">
                <a:solidFill>
                  <a:srgbClr val="0070C0"/>
                </a:solidFill>
              </a:rPr>
              <a:t> regulations, and incentives</a:t>
            </a:r>
          </a:p>
          <a:p>
            <a:pPr>
              <a:buClr>
                <a:srgbClr val="0070C0"/>
              </a:buClr>
            </a:pPr>
            <a:endParaRPr lang="en-US" sz="1000" cap="small" dirty="0" smtClean="0">
              <a:solidFill>
                <a:srgbClr val="0070C0"/>
              </a:solidFill>
            </a:endParaRPr>
          </a:p>
          <a:p>
            <a:pPr>
              <a:buClr>
                <a:srgbClr val="0070C0"/>
              </a:buClr>
            </a:pPr>
            <a:r>
              <a:rPr lang="en-US" sz="2800" u="sng" cap="small" dirty="0">
                <a:solidFill>
                  <a:srgbClr val="0070C0"/>
                </a:solidFill>
              </a:rPr>
              <a:t>Water Bank/In Lieu </a:t>
            </a:r>
            <a:r>
              <a:rPr lang="en-US" sz="2800" u="sng" cap="small" dirty="0" smtClean="0">
                <a:solidFill>
                  <a:srgbClr val="0070C0"/>
                </a:solidFill>
              </a:rPr>
              <a:t>Fee programs</a:t>
            </a:r>
            <a:r>
              <a:rPr lang="en-US" sz="2800" cap="small" dirty="0" smtClean="0">
                <a:solidFill>
                  <a:srgbClr val="0070C0"/>
                </a:solidFill>
              </a:rPr>
              <a:t>: </a:t>
            </a:r>
            <a:r>
              <a:rPr lang="en-US" sz="2800" cap="small" dirty="0">
                <a:solidFill>
                  <a:srgbClr val="0070C0"/>
                </a:solidFill>
              </a:rPr>
              <a:t>r</a:t>
            </a:r>
            <a:r>
              <a:rPr lang="en-US" sz="2800" cap="small" dirty="0" smtClean="0">
                <a:solidFill>
                  <a:srgbClr val="0070C0"/>
                </a:solidFill>
              </a:rPr>
              <a:t>ecommendations </a:t>
            </a:r>
            <a:r>
              <a:rPr lang="en-US" sz="2800" cap="small" dirty="0">
                <a:solidFill>
                  <a:srgbClr val="0070C0"/>
                </a:solidFill>
              </a:rPr>
              <a:t>for w</a:t>
            </a:r>
            <a:r>
              <a:rPr lang="en-US" sz="2800" cap="small" dirty="0" smtClean="0">
                <a:solidFill>
                  <a:srgbClr val="0070C0"/>
                </a:solidFill>
              </a:rPr>
              <a:t>ater </a:t>
            </a:r>
            <a:r>
              <a:rPr lang="en-US" sz="2800" cap="small" dirty="0">
                <a:solidFill>
                  <a:srgbClr val="0070C0"/>
                </a:solidFill>
              </a:rPr>
              <a:t>u</a:t>
            </a:r>
            <a:r>
              <a:rPr lang="en-US" sz="2800" cap="small" dirty="0" smtClean="0">
                <a:solidFill>
                  <a:srgbClr val="0070C0"/>
                </a:solidFill>
              </a:rPr>
              <a:t>se </a:t>
            </a:r>
            <a:r>
              <a:rPr lang="en-US" sz="2800" cap="small" dirty="0">
                <a:solidFill>
                  <a:srgbClr val="0070C0"/>
                </a:solidFill>
              </a:rPr>
              <a:t>m</a:t>
            </a:r>
            <a:r>
              <a:rPr lang="en-US" sz="2800" cap="small" dirty="0" smtClean="0">
                <a:solidFill>
                  <a:srgbClr val="0070C0"/>
                </a:solidFill>
              </a:rPr>
              <a:t>itigation programs (aka “WUMP”)</a:t>
            </a:r>
          </a:p>
          <a:p>
            <a:pPr>
              <a:buClr>
                <a:srgbClr val="0070C0"/>
              </a:buClr>
            </a:pPr>
            <a:endParaRPr lang="en-US" sz="1000" cap="small" dirty="0">
              <a:solidFill>
                <a:srgbClr val="0070C0"/>
              </a:solidFill>
            </a:endParaRPr>
          </a:p>
          <a:p>
            <a:pPr>
              <a:buClr>
                <a:srgbClr val="0070C0"/>
              </a:buClr>
            </a:pPr>
            <a:r>
              <a:rPr lang="en-US" sz="2800" u="sng" cap="small" dirty="0">
                <a:solidFill>
                  <a:srgbClr val="0070C0"/>
                </a:solidFill>
              </a:rPr>
              <a:t>enhanced water Conservation </a:t>
            </a:r>
            <a:r>
              <a:rPr lang="en-US" sz="2800" u="sng" cap="small" dirty="0" smtClean="0">
                <a:solidFill>
                  <a:srgbClr val="0070C0"/>
                </a:solidFill>
              </a:rPr>
              <a:t>Strategies</a:t>
            </a:r>
            <a:r>
              <a:rPr lang="en-US" sz="2800" cap="small" dirty="0" smtClean="0">
                <a:solidFill>
                  <a:srgbClr val="0070C0"/>
                </a:solidFill>
              </a:rPr>
              <a:t>: completing a water Use Profile analysis to drive recommendations &amp; strategies</a:t>
            </a:r>
            <a:endParaRPr lang="en-US" sz="2800" cap="small" dirty="0"/>
          </a:p>
        </p:txBody>
      </p:sp>
    </p:spTree>
    <p:extLst>
      <p:ext uri="{BB962C8B-B14F-4D97-AF65-F5344CB8AC3E}">
        <p14:creationId xmlns:p14="http://schemas.microsoft.com/office/powerpoint/2010/main" val="147957543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18353</TotalTime>
  <Words>1955</Words>
  <Application>Microsoft Office PowerPoint</Application>
  <PresentationFormat>Widescreen</PresentationFormat>
  <Paragraphs>187</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Tahoma</vt:lpstr>
      <vt:lpstr>Times New Roman</vt:lpstr>
      <vt:lpstr>Tw Cen MT</vt:lpstr>
      <vt:lpstr>Droplet</vt:lpstr>
      <vt:lpstr>Water Neutral Growth in the Town of Ipswich Integrating Land Use Planning  and Water Conservation Strategies to Build Climate Resiliency for the Future</vt:lpstr>
      <vt:lpstr>Town of Ipswich Water sources</vt:lpstr>
      <vt:lpstr>PowerPoint Presentation</vt:lpstr>
      <vt:lpstr>What Happened in 2016?</vt:lpstr>
      <vt:lpstr>PowerPoint Presentation</vt:lpstr>
      <vt:lpstr>Climate Change: Expected changes/impacts</vt:lpstr>
      <vt:lpstr>Existing initiatives</vt:lpstr>
      <vt:lpstr>Still need to Reduce vulnerability &amp; build resiliency</vt:lpstr>
      <vt:lpstr>Water neutral growth grant project Recommendations: minimization &amp; offsets</vt:lpstr>
      <vt:lpstr>Land Use Recommendations</vt:lpstr>
      <vt:lpstr>Stormwater Solutions </vt:lpstr>
      <vt:lpstr>Water Use Mitigation Recommendations Water Bank – In Lieu Fee Programs</vt:lpstr>
      <vt:lpstr>Ipswich Draft “WUMP”</vt:lpstr>
      <vt:lpstr>Enhanced Water Conservation Strategies</vt:lpstr>
      <vt:lpstr>Town of Ipswich  Water Use Data Analysis MA Division of Ecological restoration – 11/20/19</vt:lpstr>
      <vt:lpstr>PowerPoint Presentation</vt:lpstr>
      <vt:lpstr>PowerPoint Presentation</vt:lpstr>
      <vt:lpstr>Water Use Profile Analysis  Drives Water Conservation Strategies</vt:lpstr>
      <vt:lpstr>Water Conservation Strategies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Halmen, Vicki</dc:creator>
  <cp:lastModifiedBy>Restoration2</cp:lastModifiedBy>
  <cp:revision>298</cp:revision>
  <cp:lastPrinted>2019-11-04T20:55:59Z</cp:lastPrinted>
  <dcterms:created xsi:type="dcterms:W3CDTF">2019-10-16T19:06:45Z</dcterms:created>
  <dcterms:modified xsi:type="dcterms:W3CDTF">2019-12-05T13:12:13Z</dcterms:modified>
</cp:coreProperties>
</file>