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ow1LavGoJEh9ZGFSg4CWsCGtf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9902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200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8602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plan on talking a little bit here about how the partnership is or can be many different things, but the main point is that the partnership is US – the people and organizations in the room plus a few more. It is a tool that can be used to help us all achieve a stronger regional impact while working to fulfill our individual missions. In order to best serve this function it is important that we regularly evaluate what aspects of PIE-Rivers are serving the group the best or are most needed and keep our efforts focused in these areas. </a:t>
            </a: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86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101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Please reach out to Brian if interested in joining a committee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257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9315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279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946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942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392818" y="152400"/>
            <a:ext cx="6367961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Parker-Ipswich-Essex Rivers 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Restoration Partnership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1" y="2309798"/>
            <a:ext cx="8002734" cy="45595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-1072658" y="-18025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Meeting Agenda</a:t>
            </a:r>
            <a:endParaRPr b="1"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3510093" y="762000"/>
            <a:ext cx="5625608" cy="57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/>
              <a:t>8:00                 Coffee &amp; Pie</a:t>
            </a:r>
            <a:endParaRPr sz="1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/>
              <a:t>8:30                 Welcome &amp; Overview</a:t>
            </a:r>
            <a:endParaRPr sz="1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/>
              <a:t>8:40                </a:t>
            </a:r>
            <a:r>
              <a:rPr lang="en-US" sz="1200" b="1" dirty="0" smtClean="0"/>
              <a:t> Partnership </a:t>
            </a:r>
            <a:r>
              <a:rPr lang="en-US" sz="1200" b="1" dirty="0"/>
              <a:t>Business Meeting &amp; 2019 Year in Review</a:t>
            </a:r>
            <a:endParaRPr dirty="0"/>
          </a:p>
          <a:p>
            <a:pPr marL="96837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/>
              <a:t>Town Representatives Program Kick Off</a:t>
            </a:r>
            <a:endParaRPr sz="1200" dirty="0"/>
          </a:p>
          <a:p>
            <a:pPr marL="114300" lvl="0" indent="0">
              <a:buNone/>
            </a:pPr>
            <a:r>
              <a:rPr lang="en-US" sz="1200" b="1" dirty="0"/>
              <a:t>8:55                 </a:t>
            </a:r>
            <a:r>
              <a:rPr lang="en-US" sz="1200" b="1" dirty="0"/>
              <a:t>Municipal Vulnerability Preparedness Program</a:t>
            </a:r>
            <a:endParaRPr sz="1200" dirty="0"/>
          </a:p>
          <a:p>
            <a:pPr marL="12033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Michelle Rowden, Northeast Region MVP Coordinator </a:t>
            </a:r>
            <a:endParaRPr dirty="0"/>
          </a:p>
          <a:p>
            <a:pPr marL="12033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Carolyn </a:t>
            </a:r>
            <a:r>
              <a:rPr lang="en-US" sz="1200" dirty="0" err="1"/>
              <a:t>Meklenburg</a:t>
            </a:r>
            <a:r>
              <a:rPr lang="en-US" sz="1200" dirty="0"/>
              <a:t>, Greater Boston Region MVP Coordinator</a:t>
            </a:r>
            <a:endParaRPr dirty="0"/>
          </a:p>
          <a:p>
            <a:pPr marL="114300" indent="0">
              <a:buNone/>
            </a:pPr>
            <a:r>
              <a:rPr lang="en-US" sz="1200" b="1" dirty="0"/>
              <a:t>9:35                 Networking </a:t>
            </a:r>
            <a:r>
              <a:rPr lang="en-US" sz="1200" b="1" dirty="0" smtClean="0"/>
              <a:t>Break</a:t>
            </a:r>
            <a:r>
              <a:rPr lang="en-US" sz="1200" dirty="0" smtClean="0"/>
              <a:t>: </a:t>
            </a:r>
            <a:r>
              <a:rPr lang="en-US" sz="1200" i="1" dirty="0" smtClean="0"/>
              <a:t>River </a:t>
            </a:r>
            <a:r>
              <a:rPr lang="en-US" sz="1200" i="1" dirty="0"/>
              <a:t>Run - A Story of Dam Removal in </a:t>
            </a:r>
            <a:r>
              <a:rPr lang="en-US" sz="1200" i="1" dirty="0" smtClean="0"/>
              <a:t>	         Massachusetts</a:t>
            </a:r>
            <a:endParaRPr sz="1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 smtClean="0"/>
              <a:t>9:50</a:t>
            </a:r>
            <a:r>
              <a:rPr lang="en-US" sz="1200" b="1" dirty="0"/>
              <a:t>                 Town of Ipswich, Water Neutral Growth Project</a:t>
            </a:r>
            <a:endParaRPr sz="1200" dirty="0"/>
          </a:p>
          <a:p>
            <a:pPr marL="12033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Town Planner Kristen Grubbs and Water Director Vicki </a:t>
            </a:r>
            <a:r>
              <a:rPr lang="en-US" sz="1200" dirty="0" err="1"/>
              <a:t>Halmen</a:t>
            </a:r>
            <a:endParaRPr sz="1200" dirty="0"/>
          </a:p>
          <a:p>
            <a:pPr marL="968375" lvl="0" indent="0">
              <a:buNone/>
            </a:pPr>
            <a:r>
              <a:rPr lang="en-US" sz="1200" b="1" dirty="0"/>
              <a:t>Reducing Lawn watering through community based social marketing:</a:t>
            </a:r>
            <a:br>
              <a:rPr lang="en-US" sz="1200" b="1" dirty="0"/>
            </a:br>
            <a:r>
              <a:rPr lang="en-US" sz="1200" b="1" dirty="0" smtClean="0"/>
              <a:t>Pilot </a:t>
            </a:r>
            <a:r>
              <a:rPr lang="en-US" sz="1200" b="1" dirty="0"/>
              <a:t>Project &amp; Toolkit</a:t>
            </a:r>
            <a:r>
              <a:rPr lang="en-US" sz="1200" dirty="0" smtClean="0"/>
              <a:t>            	</a:t>
            </a:r>
          </a:p>
          <a:p>
            <a:pPr marL="968375" lvl="0" indent="0">
              <a:buNone/>
            </a:pPr>
            <a:r>
              <a:rPr lang="en-US" sz="1200" dirty="0" smtClean="0"/>
              <a:t>      Michelle Craddock, Division of Ecological Restoration</a:t>
            </a:r>
            <a:endParaRPr dirty="0" smtClean="0"/>
          </a:p>
          <a:p>
            <a:pPr marL="1203325" lvl="0" indent="-914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	Duane </a:t>
            </a:r>
            <a:r>
              <a:rPr lang="en-US" sz="1200" dirty="0" err="1"/>
              <a:t>LeVangie</a:t>
            </a:r>
            <a:r>
              <a:rPr lang="en-US" sz="1200" dirty="0"/>
              <a:t>, MA Department of Environmental Protection DEP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/>
              <a:t>10:30               </a:t>
            </a:r>
            <a:r>
              <a:rPr lang="en-US" sz="1200" b="1" dirty="0" err="1"/>
              <a:t>Howlett</a:t>
            </a:r>
            <a:r>
              <a:rPr lang="en-US" sz="1200" b="1" dirty="0"/>
              <a:t> Brook Restoration Project </a:t>
            </a:r>
            <a:endParaRPr sz="1200" dirty="0"/>
          </a:p>
          <a:p>
            <a:pPr marL="12033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Colin Lawson and Joel </a:t>
            </a:r>
            <a:r>
              <a:rPr lang="en-US" sz="1200" dirty="0" err="1"/>
              <a:t>DeStasio</a:t>
            </a:r>
            <a:r>
              <a:rPr lang="en-US" sz="1200" dirty="0"/>
              <a:t>, Trout Unlimited National</a:t>
            </a:r>
            <a:endParaRPr dirty="0"/>
          </a:p>
          <a:p>
            <a:pPr marL="12033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Kaitlyn Shaw, Ipswich River Watershed Association</a:t>
            </a:r>
            <a:endParaRPr dirty="0"/>
          </a:p>
          <a:p>
            <a:pPr marL="114300" lvl="0" indent="0">
              <a:buNone/>
            </a:pPr>
            <a:r>
              <a:rPr lang="en-US" sz="1200" b="1" dirty="0"/>
              <a:t>11:10                 </a:t>
            </a:r>
            <a:r>
              <a:rPr lang="en-US" sz="1200" b="1" dirty="0"/>
              <a:t> </a:t>
            </a:r>
            <a:r>
              <a:rPr lang="en-US" sz="1200" b="1" dirty="0" err="1"/>
              <a:t>Greenscapes</a:t>
            </a:r>
            <a:r>
              <a:rPr lang="en-US" sz="1200" b="1" dirty="0"/>
              <a:t> North </a:t>
            </a:r>
            <a:r>
              <a:rPr lang="en-US" sz="1200" b="1" dirty="0" smtClean="0"/>
              <a:t>Shore: </a:t>
            </a:r>
            <a:r>
              <a:rPr lang="en-US" sz="1200" b="1" dirty="0" smtClean="0"/>
              <a:t>MS4 Assistance- LID toolkit</a:t>
            </a:r>
            <a:endParaRPr sz="1200" b="1" dirty="0"/>
          </a:p>
          <a:p>
            <a:pPr marL="12033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dirty="0"/>
              <a:t>Margaret Duffy, </a:t>
            </a:r>
            <a:r>
              <a:rPr lang="en-US" sz="1200" dirty="0" err="1"/>
              <a:t>Greenscapes</a:t>
            </a:r>
            <a:r>
              <a:rPr lang="en-US" sz="1200" dirty="0"/>
              <a:t> North Shore Coordinator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b="1" dirty="0"/>
              <a:t>11:50                  Partner &amp; Community Updates, Closing Remarks</a:t>
            </a:r>
            <a:endParaRPr sz="12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590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292" y="8382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2" y="48768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292" y="2971800"/>
            <a:ext cx="2438400" cy="16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838200" y="-15240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PIE-Rivers is .  .  .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838200" y="1524000"/>
            <a:ext cx="29718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 Partnership to protect and restore the valuable aquatic resources of the Great Marsh region and its tributaries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 forum for collaboration across boundaries and disciplines 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An avenue for municipalities to learn about funding and resources to increase the pace of restoration.</a:t>
            </a:r>
            <a:endParaRPr/>
          </a:p>
        </p:txBody>
      </p:sp>
      <p:pic>
        <p:nvPicPr>
          <p:cNvPr id="105" name="Google Shape;105;p3" descr="PIE-RiversWatersheds (3).p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77608" y="1600200"/>
            <a:ext cx="5176200" cy="40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76300" y="14969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PIE-Rivers is .  .  . </a:t>
            </a:r>
            <a:r>
              <a:rPr lang="en-US" b="1">
                <a:solidFill>
                  <a:schemeClr val="dk1"/>
                </a:solidFill>
              </a:rPr>
              <a:t>You!</a:t>
            </a:r>
            <a:r>
              <a:rPr lang="en-US" b="1"/>
              <a:t/>
            </a:r>
            <a:br>
              <a:rPr lang="en-US" b="1"/>
            </a:br>
            <a:endParaRPr b="1"/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29" y="3526829"/>
            <a:ext cx="950346" cy="7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358" y="4607601"/>
            <a:ext cx="1004980" cy="86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6358" y="5031933"/>
            <a:ext cx="1197042" cy="118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3957" y="1909178"/>
            <a:ext cx="2360953" cy="45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75086" y="3663378"/>
            <a:ext cx="1277146" cy="11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4469" y="2512234"/>
            <a:ext cx="1299088" cy="87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89565" y="3499046"/>
            <a:ext cx="778681" cy="77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09860" y="1784466"/>
            <a:ext cx="1542372" cy="83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4469" y="1830736"/>
            <a:ext cx="1736988" cy="65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92749" y="4503984"/>
            <a:ext cx="918620" cy="87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16883" y="3617656"/>
            <a:ext cx="734673" cy="114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28755" y="2691093"/>
            <a:ext cx="1867275" cy="5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29118" y="5800377"/>
            <a:ext cx="1814082" cy="52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2003" y="3505200"/>
            <a:ext cx="883874" cy="86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67906" y="3496923"/>
            <a:ext cx="804991" cy="79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20998" y="1656519"/>
            <a:ext cx="1316887" cy="98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10864" y="2801003"/>
            <a:ext cx="1590275" cy="58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65800" y="2874498"/>
            <a:ext cx="1684918" cy="47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 descr="Image result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460004" y="4503984"/>
            <a:ext cx="884549" cy="89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44552" y="5453550"/>
            <a:ext cx="959075" cy="96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819650" y="4506417"/>
            <a:ext cx="863348" cy="87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109460" y="5480337"/>
            <a:ext cx="1842516" cy="87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Current Structure</a:t>
            </a:r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381000" y="1066800"/>
            <a:ext cx="6172200" cy="412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 smtClean="0"/>
              <a:t>Steering </a:t>
            </a:r>
            <a:r>
              <a:rPr lang="en-US" sz="2170" dirty="0"/>
              <a:t>Committee</a:t>
            </a:r>
            <a:endParaRPr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Amy </a:t>
            </a:r>
            <a:r>
              <a:rPr lang="en-US" sz="1200" i="1" dirty="0" err="1"/>
              <a:t>Weidensaul</a:t>
            </a:r>
            <a:r>
              <a:rPr lang="en-US" sz="1200" i="1" dirty="0"/>
              <a:t> (Mass Audubon)</a:t>
            </a:r>
            <a:endParaRPr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George </a:t>
            </a:r>
            <a:r>
              <a:rPr lang="en-US" sz="1200" i="1" dirty="0" err="1"/>
              <a:t>Comiskey</a:t>
            </a:r>
            <a:r>
              <a:rPr lang="en-US" sz="1200" i="1" dirty="0"/>
              <a:t> (Parker River Clean Water Association)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Heidi Gaffney (Town of Topsfield)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Jennifer Hughes (Merrimac Valley Planning Commission)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Kaitlyn Shaw (Ipswich River Watershed Association)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Kate Bowditch (Essex County Greenbelt)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Michelle Craddock (MA Division of Ecological Restoration)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Kathryn Glenn (MA Office of Coastal Zone Management)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Kristen Grubbs (Town of Ipswich)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Nancy Pau-interim (Parker River National Wildlife Refuge)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Peter </a:t>
            </a:r>
            <a:r>
              <a:rPr lang="en-US" sz="1200" i="1" dirty="0" err="1"/>
              <a:t>Phippen</a:t>
            </a:r>
            <a:r>
              <a:rPr lang="en-US" sz="1200" i="1" dirty="0"/>
              <a:t> (Eight Towns and the Great Marsh/</a:t>
            </a:r>
            <a:endParaRPr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Merrimack Valley Planning Commission)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Robert </a:t>
            </a:r>
            <a:r>
              <a:rPr lang="en-US" sz="1200" i="1" dirty="0" err="1"/>
              <a:t>Bauchsbaum</a:t>
            </a:r>
            <a:r>
              <a:rPr lang="en-US" sz="1200" i="1" dirty="0"/>
              <a:t> (PIE-LTER)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Ross </a:t>
            </a:r>
            <a:r>
              <a:rPr lang="en-US" sz="1200" i="1" dirty="0" err="1"/>
              <a:t>Povenmire</a:t>
            </a:r>
            <a:r>
              <a:rPr lang="en-US" sz="1200" i="1" dirty="0"/>
              <a:t> (Town of Boxford) </a:t>
            </a:r>
            <a:endParaRPr sz="1200" i="1" dirty="0"/>
          </a:p>
          <a:p>
            <a:pPr marL="0" lvl="0" indent="398463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170"/>
              <a:buNone/>
            </a:pPr>
            <a:r>
              <a:rPr lang="en-US" sz="1200" i="1" dirty="0"/>
              <a:t>Sam Cleaves (Metropolitan Area Planning Council)</a:t>
            </a:r>
            <a:endParaRPr sz="2170" dirty="0"/>
          </a:p>
          <a:p>
            <a:pPr marL="228600" indent="-228600">
              <a:lnSpc>
                <a:spcPct val="70000"/>
              </a:lnSpc>
              <a:buSzPts val="2170"/>
            </a:pPr>
            <a:r>
              <a:rPr lang="en-US" sz="2170" dirty="0"/>
              <a:t>Partners</a:t>
            </a:r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 smtClean="0"/>
              <a:t>Sub-Committees</a:t>
            </a:r>
            <a:endParaRPr sz="2170"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60"/>
              <a:buChar char="•"/>
            </a:pPr>
            <a:r>
              <a:rPr lang="en-US" sz="1860" dirty="0"/>
              <a:t>Town Reps Program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60"/>
              <a:buChar char="•"/>
            </a:pPr>
            <a:r>
              <a:rPr lang="en-US" sz="1860" dirty="0"/>
              <a:t>Restoration Progress</a:t>
            </a:r>
            <a:endParaRPr dirty="0"/>
          </a:p>
          <a:p>
            <a:pPr marL="228600" lvl="0" indent="-90804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None/>
            </a:pPr>
            <a:endParaRPr sz="2170" dirty="0"/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600" y="2073457"/>
            <a:ext cx="4487081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76200" y="-15240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Business Meeting Agenda  </a:t>
            </a:r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914400" y="864709"/>
            <a:ext cx="5715000" cy="575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b="1"/>
              <a:t>Strategic Planning Update</a:t>
            </a:r>
            <a:endParaRPr/>
          </a:p>
          <a:p>
            <a:pPr marL="228600" lvl="0" indent="-508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b="1"/>
          </a:p>
          <a:p>
            <a:pPr marL="228600" lvl="0" indent="-2286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b="1"/>
              <a:t>2019 Year in Review</a:t>
            </a:r>
            <a:endParaRPr/>
          </a:p>
          <a:p>
            <a:pPr marL="0" lvl="0" indent="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 b="1"/>
          </a:p>
          <a:p>
            <a:pPr marL="228600" lvl="0" indent="-2286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b="1"/>
              <a:t>Town Reps- Overview &amp; Welcome</a:t>
            </a:r>
            <a:endParaRPr sz="2400"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1804" y="3886200"/>
            <a:ext cx="3210270" cy="263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1050" y="1333161"/>
            <a:ext cx="3211024" cy="240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-762000" y="-76200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Business Meeting</a:t>
            </a:r>
            <a:endParaRPr b="1"/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337457" y="933500"/>
            <a:ext cx="7924800" cy="59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69913" lvl="0" indent="-342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1. Strategic Planning Complete- thanks to ECCF and NEBF funding.</a:t>
            </a:r>
            <a:endParaRPr sz="2400" dirty="0"/>
          </a:p>
          <a:p>
            <a:pPr marL="569912" lvl="0" indent="-34131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2. Updated Restoration Priorities for the Parker, Ipswich &amp; Essex River Watersheds Action Plan- June 2019.</a:t>
            </a:r>
            <a:endParaRPr sz="2400" dirty="0"/>
          </a:p>
          <a:p>
            <a:pPr marL="569912" lvl="0" indent="-34131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3. Developed 3-year implementation plans for 4 priority actions.</a:t>
            </a:r>
            <a:endParaRPr sz="2400" dirty="0"/>
          </a:p>
          <a:p>
            <a:pPr marL="9144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600" dirty="0"/>
          </a:p>
          <a:p>
            <a:pPr marL="9144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600" dirty="0"/>
          </a:p>
          <a:p>
            <a:pPr marL="9144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600" dirty="0"/>
          </a:p>
          <a:p>
            <a:pPr marL="9144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600" dirty="0"/>
          </a:p>
          <a:p>
            <a:pPr marL="5715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569913" lvl="0" indent="-34131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4. Merged Municipal Committee with Steering Committee and developed Town Reps program to ensure Municipal needs are being met. 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2380" dirty="0"/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t="45880"/>
          <a:stretch/>
        </p:blipFill>
        <p:spPr>
          <a:xfrm>
            <a:off x="2151150" y="3050977"/>
            <a:ext cx="5630852" cy="2310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533400" y="-15240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Town Representative Program</a:t>
            </a:r>
            <a:endParaRPr b="1"/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1"/>
          </p:nvPr>
        </p:nvSpPr>
        <p:spPr>
          <a:xfrm>
            <a:off x="628650" y="843603"/>
            <a:ext cx="78867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5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Town Reps agree to be a liaison between the town or city and the Partnership. Create a network to find mutually beneficial solutions to address water-related issues. </a:t>
            </a:r>
            <a:endParaRPr sz="2400"/>
          </a:p>
          <a:p>
            <a:pPr marL="687388" lvl="0" indent="-2254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General understanding of the goals of the PIE-Rivers Partnership. </a:t>
            </a:r>
            <a:endParaRPr/>
          </a:p>
          <a:p>
            <a:pPr marL="687388" lvl="0" indent="-2254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Being a liaison for PIE-Rivers projects and priorities in your local community, as needed.  </a:t>
            </a:r>
            <a:endParaRPr/>
          </a:p>
          <a:p>
            <a:pPr marL="687388" lvl="0" indent="-2254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Following the agendas of your community’s governmental meetings and other town happenings. Alerting PIE-Rivers staff or Partners to items related to PIE-Rivers priorities.</a:t>
            </a:r>
            <a:endParaRPr/>
          </a:p>
          <a:p>
            <a:pPr marL="687388" lvl="0" indent="-2254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Supporting &amp; attending the PIE-Rivers Partnership’s Annual Meeting, inviting your community, suggesting agenda items or presentation topics.</a:t>
            </a:r>
            <a:endParaRPr sz="1600"/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4419600"/>
            <a:ext cx="396240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457200" y="1981200"/>
            <a:ext cx="7459200" cy="350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/>
              <a:t>Thank you for attending the 6</a:t>
            </a:r>
            <a:r>
              <a:rPr lang="en-US" sz="3200" b="1" baseline="30000"/>
              <a:t>th</a:t>
            </a:r>
            <a:r>
              <a:rPr lang="en-US" sz="3200" b="1"/>
              <a:t> Annual PIE Rivers Partnership Annual Meeting!</a:t>
            </a: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/>
            </a:r>
            <a:br>
              <a:rPr lang="en-US" sz="2380" b="1"/>
            </a:br>
            <a:r>
              <a:rPr lang="en-US" sz="2380" b="1"/>
              <a:t>Partner &amp; Community Updates</a:t>
            </a:r>
            <a:r>
              <a:rPr lang="en-US" sz="2380"/>
              <a:t/>
            </a:r>
            <a:br>
              <a:rPr lang="en-US" sz="2380"/>
            </a:br>
            <a:r>
              <a:rPr lang="en-US" sz="2380" b="1"/>
              <a:t>Stay tuned for: </a:t>
            </a:r>
            <a:r>
              <a:rPr lang="en-US" sz="2380"/>
              <a:t/>
            </a:r>
            <a:br>
              <a:rPr lang="en-US" sz="2380"/>
            </a:br>
            <a:r>
              <a:rPr lang="en-US" sz="2380"/>
              <a:t>	Implementation plan next steps</a:t>
            </a:r>
            <a:br>
              <a:rPr lang="en-US" sz="2380"/>
            </a:br>
            <a:r>
              <a:rPr lang="en-US" sz="2380"/>
              <a:t>	Town Reps Engagement Activities	</a:t>
            </a:r>
            <a:br>
              <a:rPr lang="en-US" sz="2380"/>
            </a:br>
            <a:r>
              <a:rPr lang="en-US" sz="2380"/>
              <a:t>	</a:t>
            </a:r>
            <a:br>
              <a:rPr lang="en-US" sz="2380"/>
            </a:br>
            <a:r>
              <a:rPr lang="en-US" sz="2380"/>
              <a:t>	</a:t>
            </a:r>
            <a:br>
              <a:rPr lang="en-US" sz="2380"/>
            </a:br>
            <a:endParaRPr sz="2380"/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1524000"/>
            <a:ext cx="406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503</Words>
  <Application>Microsoft Office PowerPoint</Application>
  <PresentationFormat>On-screen Show (4:3)</PresentationFormat>
  <Paragraphs>79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Meeting Agenda</vt:lpstr>
      <vt:lpstr>PIE-Rivers is .  .  .</vt:lpstr>
      <vt:lpstr>PIE-Rivers is .  .  . You! </vt:lpstr>
      <vt:lpstr>Current Structure</vt:lpstr>
      <vt:lpstr>Business Meeting Agenda  </vt:lpstr>
      <vt:lpstr>Business Meeting</vt:lpstr>
      <vt:lpstr>Town Representative Program</vt:lpstr>
      <vt:lpstr>Thank you for attending the 6th Annual PIE Rivers Partnership Annual Meeting!            Partner &amp; Community Updates Stay tuned for:   Implementation plan next steps  Town Reps Engagement Activities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</dc:creator>
  <cp:lastModifiedBy>Restoration2</cp:lastModifiedBy>
  <cp:revision>3</cp:revision>
  <dcterms:modified xsi:type="dcterms:W3CDTF">2019-12-04T20:53:53Z</dcterms:modified>
</cp:coreProperties>
</file>